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1" r:id="rId1"/>
  </p:sldMasterIdLst>
  <p:notesMasterIdLst>
    <p:notesMasterId r:id="rId26"/>
  </p:notesMasterIdLst>
  <p:sldIdLst>
    <p:sldId id="256" r:id="rId2"/>
    <p:sldId id="258" r:id="rId3"/>
    <p:sldId id="288" r:id="rId4"/>
    <p:sldId id="259" r:id="rId5"/>
    <p:sldId id="305" r:id="rId6"/>
    <p:sldId id="257" r:id="rId7"/>
    <p:sldId id="283" r:id="rId8"/>
    <p:sldId id="290" r:id="rId9"/>
    <p:sldId id="331" r:id="rId10"/>
    <p:sldId id="325" r:id="rId11"/>
    <p:sldId id="336" r:id="rId12"/>
    <p:sldId id="262" r:id="rId13"/>
    <p:sldId id="326" r:id="rId14"/>
    <p:sldId id="295" r:id="rId15"/>
    <p:sldId id="333" r:id="rId16"/>
    <p:sldId id="334" r:id="rId17"/>
    <p:sldId id="335" r:id="rId18"/>
    <p:sldId id="337" r:id="rId19"/>
    <p:sldId id="338" r:id="rId20"/>
    <p:sldId id="339" r:id="rId21"/>
    <p:sldId id="340" r:id="rId22"/>
    <p:sldId id="317" r:id="rId23"/>
    <p:sldId id="308" r:id="rId24"/>
    <p:sldId id="296" r:id="rId25"/>
  </p:sldIdLst>
  <p:sldSz cx="9144000" cy="5143500" type="screen16x9"/>
  <p:notesSz cx="6858000" cy="9144000"/>
  <p:embeddedFontLst>
    <p:embeddedFont>
      <p:font typeface="Lato Light" panose="020B0604020202020204" charset="0"/>
      <p:regular r:id="rId27"/>
      <p:bold r:id="rId28"/>
      <p:italic r:id="rId29"/>
      <p:boldItalic r:id="rId30"/>
    </p:embeddedFont>
    <p:embeddedFont>
      <p:font typeface="Yu Mincho Demibold" panose="020B0604020202020204" charset="-128"/>
      <p:bold r:id="rId31"/>
    </p:embeddedFont>
    <p:embeddedFont>
      <p:font typeface="Roboto Slab Regular" panose="020B0604020202020204" charset="0"/>
      <p:regular r:id="rId32"/>
      <p:bold r:id="rId33"/>
    </p:embeddedFont>
    <p:embeddedFont>
      <p:font typeface="Calibri" panose="020F0502020204030204" pitchFamily="34" charset="0"/>
      <p:regular r:id="rId34"/>
      <p:bold r:id="rId35"/>
      <p:italic r:id="rId36"/>
      <p:boldItalic r:id="rId37"/>
    </p:embeddedFont>
    <p:embeddedFont>
      <p:font typeface="Lato" panose="020B0604020202020204" charset="0"/>
      <p:regular r:id="rId38"/>
      <p:bold r:id="rId39"/>
      <p:italic r:id="rId40"/>
      <p:boldItalic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2D779CF-2BDB-42D6-87B1-01E171FC944C}">
  <a:tblStyle styleId="{82D779CF-2BDB-42D6-87B1-01E171FC944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0F491A36-6B1C-4DC9-94A7-5249D9AA4F74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34" autoAdjust="0"/>
    <p:restoredTop sz="94660"/>
  </p:normalViewPr>
  <p:slideViewPr>
    <p:cSldViewPr snapToGrid="0">
      <p:cViewPr varScale="1">
        <p:scale>
          <a:sx n="90" d="100"/>
          <a:sy n="90" d="100"/>
        </p:scale>
        <p:origin x="60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font" Target="fonts/font13.fntdata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font" Target="fonts/font14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font" Target="fonts/font12.fntdata"/><Relationship Id="rId20" Type="http://schemas.openxmlformats.org/officeDocument/2006/relationships/slide" Target="slides/slide19.xml"/><Relationship Id="rId41" Type="http://schemas.openxmlformats.org/officeDocument/2006/relationships/font" Target="fonts/font1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53087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2" name="Google Shape;612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54601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gca6fcf8b10_0_2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5" name="Google Shape;815;gca6fcf8b10_0_2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gca6fcf8b10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3" name="Google Shape;683;gca6fcf8b10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gca6fcf8b10_0_3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8" name="Google Shape;918;gca6fcf8b10_0_3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807085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630450" y="630150"/>
            <a:ext cx="3883200" cy="3883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5430350" y="228600"/>
            <a:ext cx="1388100" cy="1388100"/>
          </a:xfrm>
          <a:prstGeom prst="ellipse">
            <a:avLst/>
          </a:prstGeom>
          <a:solidFill>
            <a:srgbClr val="FFB600">
              <a:alpha val="79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5908250" y="4660825"/>
            <a:ext cx="605400" cy="6054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706650" y="3872629"/>
            <a:ext cx="1097700" cy="1097700"/>
          </a:xfrm>
          <a:prstGeom prst="ellipse">
            <a:avLst/>
          </a:prstGeom>
          <a:solidFill>
            <a:srgbClr val="FC4540">
              <a:alpha val="788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2081694" y="771271"/>
            <a:ext cx="774600" cy="7746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6513651" y="1616690"/>
            <a:ext cx="413400" cy="413400"/>
          </a:xfrm>
          <a:prstGeom prst="ellipse">
            <a:avLst/>
          </a:prstGeom>
          <a:solidFill>
            <a:srgbClr val="FC4540">
              <a:alpha val="788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2420476" y="3612044"/>
            <a:ext cx="336900" cy="3369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2362484" y="1670133"/>
            <a:ext cx="213000" cy="2130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2"/>
          <p:cNvSpPr/>
          <p:nvPr/>
        </p:nvSpPr>
        <p:spPr>
          <a:xfrm>
            <a:off x="6818461" y="1338692"/>
            <a:ext cx="93900" cy="939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2"/>
          <p:cNvSpPr/>
          <p:nvPr/>
        </p:nvSpPr>
        <p:spPr>
          <a:xfrm>
            <a:off x="6163989" y="4374525"/>
            <a:ext cx="93900" cy="939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2"/>
          <p:cNvSpPr/>
          <p:nvPr/>
        </p:nvSpPr>
        <p:spPr>
          <a:xfrm>
            <a:off x="2300611" y="990190"/>
            <a:ext cx="336767" cy="336767"/>
          </a:xfrm>
          <a:custGeom>
            <a:avLst/>
            <a:gdLst/>
            <a:ahLst/>
            <a:cxnLst/>
            <a:rect l="l" t="t" r="r" b="b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rgbClr val="02BD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" name="Google Shape;21;p2"/>
          <p:cNvGrpSpPr/>
          <p:nvPr/>
        </p:nvGrpSpPr>
        <p:grpSpPr>
          <a:xfrm>
            <a:off x="3001075" y="4182123"/>
            <a:ext cx="508851" cy="478711"/>
            <a:chOff x="5972700" y="2330200"/>
            <a:chExt cx="411625" cy="387275"/>
          </a:xfrm>
        </p:grpSpPr>
        <p:sp>
          <p:nvSpPr>
            <p:cNvPr id="22" name="Google Shape;22;p2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l" t="t" r="r" b="b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l" t="t" r="r" b="b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" name="Google Shape;24;p2"/>
          <p:cNvGrpSpPr/>
          <p:nvPr/>
        </p:nvGrpSpPr>
        <p:grpSpPr>
          <a:xfrm>
            <a:off x="5861768" y="506559"/>
            <a:ext cx="524975" cy="832145"/>
            <a:chOff x="6718575" y="2318625"/>
            <a:chExt cx="256950" cy="407375"/>
          </a:xfrm>
        </p:grpSpPr>
        <p:sp>
          <p:nvSpPr>
            <p:cNvPr id="25" name="Google Shape;25;p2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sp>
        <p:nvSpPr>
          <p:cNvPr id="33" name="Google Shape;33;p2"/>
          <p:cNvSpPr txBox="1">
            <a:spLocks noGrp="1"/>
          </p:cNvSpPr>
          <p:nvPr>
            <p:ph type="ctrTitle"/>
          </p:nvPr>
        </p:nvSpPr>
        <p:spPr>
          <a:xfrm>
            <a:off x="2757250" y="961350"/>
            <a:ext cx="3629400" cy="322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4" name="Google Shape;34;p2"/>
          <p:cNvSpPr/>
          <p:nvPr/>
        </p:nvSpPr>
        <p:spPr>
          <a:xfrm>
            <a:off x="2757247" y="861970"/>
            <a:ext cx="300900" cy="3009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2"/>
          <p:cNvSpPr/>
          <p:nvPr/>
        </p:nvSpPr>
        <p:spPr>
          <a:xfrm>
            <a:off x="3509928" y="4757335"/>
            <a:ext cx="213000" cy="2130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2"/>
          <p:cNvSpPr/>
          <p:nvPr/>
        </p:nvSpPr>
        <p:spPr>
          <a:xfrm>
            <a:off x="5494851" y="4374527"/>
            <a:ext cx="413400" cy="413400"/>
          </a:xfrm>
          <a:prstGeom prst="ellipse">
            <a:avLst/>
          </a:prstGeom>
          <a:solidFill>
            <a:srgbClr val="FC406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>
            <a:off x="407150" y="407075"/>
            <a:ext cx="8329800" cy="4329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3"/>
          <p:cNvSpPr/>
          <p:nvPr/>
        </p:nvSpPr>
        <p:spPr>
          <a:xfrm>
            <a:off x="2630450" y="630150"/>
            <a:ext cx="3883200" cy="3883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3"/>
          <p:cNvSpPr/>
          <p:nvPr/>
        </p:nvSpPr>
        <p:spPr>
          <a:xfrm>
            <a:off x="5430350" y="228600"/>
            <a:ext cx="1388100" cy="1388100"/>
          </a:xfrm>
          <a:prstGeom prst="ellipse">
            <a:avLst/>
          </a:prstGeom>
          <a:solidFill>
            <a:srgbClr val="FFB600">
              <a:alpha val="79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3"/>
          <p:cNvSpPr/>
          <p:nvPr/>
        </p:nvSpPr>
        <p:spPr>
          <a:xfrm>
            <a:off x="5908250" y="4660825"/>
            <a:ext cx="605400" cy="6054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3"/>
          <p:cNvSpPr/>
          <p:nvPr/>
        </p:nvSpPr>
        <p:spPr>
          <a:xfrm>
            <a:off x="2706650" y="3872629"/>
            <a:ext cx="1097700" cy="1097700"/>
          </a:xfrm>
          <a:prstGeom prst="ellipse">
            <a:avLst/>
          </a:prstGeom>
          <a:solidFill>
            <a:srgbClr val="FC4540">
              <a:alpha val="788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3"/>
          <p:cNvSpPr/>
          <p:nvPr/>
        </p:nvSpPr>
        <p:spPr>
          <a:xfrm>
            <a:off x="2081694" y="771271"/>
            <a:ext cx="774600" cy="7746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3"/>
          <p:cNvSpPr/>
          <p:nvPr/>
        </p:nvSpPr>
        <p:spPr>
          <a:xfrm>
            <a:off x="6513651" y="1616690"/>
            <a:ext cx="413400" cy="413400"/>
          </a:xfrm>
          <a:prstGeom prst="ellipse">
            <a:avLst/>
          </a:prstGeom>
          <a:solidFill>
            <a:srgbClr val="FC406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3"/>
          <p:cNvSpPr/>
          <p:nvPr/>
        </p:nvSpPr>
        <p:spPr>
          <a:xfrm>
            <a:off x="2420476" y="3612044"/>
            <a:ext cx="336900" cy="3369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3"/>
          <p:cNvSpPr/>
          <p:nvPr/>
        </p:nvSpPr>
        <p:spPr>
          <a:xfrm>
            <a:off x="2362484" y="1670133"/>
            <a:ext cx="213000" cy="213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3"/>
          <p:cNvSpPr/>
          <p:nvPr/>
        </p:nvSpPr>
        <p:spPr>
          <a:xfrm>
            <a:off x="6818461" y="1338692"/>
            <a:ext cx="93900" cy="939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3"/>
          <p:cNvSpPr/>
          <p:nvPr/>
        </p:nvSpPr>
        <p:spPr>
          <a:xfrm>
            <a:off x="6163989" y="4374525"/>
            <a:ext cx="93900" cy="939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3"/>
          <p:cNvSpPr/>
          <p:nvPr/>
        </p:nvSpPr>
        <p:spPr>
          <a:xfrm>
            <a:off x="2300611" y="990190"/>
            <a:ext cx="336767" cy="336767"/>
          </a:xfrm>
          <a:custGeom>
            <a:avLst/>
            <a:gdLst/>
            <a:ahLst/>
            <a:cxnLst/>
            <a:rect l="l" t="t" r="r" b="b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rgbClr val="02BD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0" name="Google Shape;50;p3"/>
          <p:cNvGrpSpPr/>
          <p:nvPr/>
        </p:nvGrpSpPr>
        <p:grpSpPr>
          <a:xfrm>
            <a:off x="3001075" y="4182123"/>
            <a:ext cx="508851" cy="478711"/>
            <a:chOff x="5972700" y="2330200"/>
            <a:chExt cx="411625" cy="387275"/>
          </a:xfrm>
        </p:grpSpPr>
        <p:sp>
          <p:nvSpPr>
            <p:cNvPr id="51" name="Google Shape;51;p3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l" t="t" r="r" b="b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3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l" t="t" r="r" b="b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" name="Google Shape;53;p3"/>
          <p:cNvGrpSpPr/>
          <p:nvPr/>
        </p:nvGrpSpPr>
        <p:grpSpPr>
          <a:xfrm>
            <a:off x="5861768" y="506559"/>
            <a:ext cx="524975" cy="832145"/>
            <a:chOff x="6718575" y="2318625"/>
            <a:chExt cx="256950" cy="407375"/>
          </a:xfrm>
        </p:grpSpPr>
        <p:sp>
          <p:nvSpPr>
            <p:cNvPr id="54" name="Google Shape;54;p3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5" name="Google Shape;55;p3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6" name="Google Shape;56;p3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7" name="Google Shape;57;p3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8" name="Google Shape;58;p3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9" name="Google Shape;59;p3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0" name="Google Shape;60;p3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1" name="Google Shape;61;p3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sp>
        <p:nvSpPr>
          <p:cNvPr id="62" name="Google Shape;62;p3"/>
          <p:cNvSpPr/>
          <p:nvPr/>
        </p:nvSpPr>
        <p:spPr>
          <a:xfrm>
            <a:off x="2757247" y="861970"/>
            <a:ext cx="300900" cy="300900"/>
          </a:xfrm>
          <a:prstGeom prst="ellipse">
            <a:avLst/>
          </a:prstGeom>
          <a:solidFill>
            <a:srgbClr val="FC4540">
              <a:alpha val="788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3"/>
          <p:cNvSpPr/>
          <p:nvPr/>
        </p:nvSpPr>
        <p:spPr>
          <a:xfrm>
            <a:off x="3509928" y="4757335"/>
            <a:ext cx="213000" cy="2130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3"/>
          <p:cNvSpPr/>
          <p:nvPr/>
        </p:nvSpPr>
        <p:spPr>
          <a:xfrm>
            <a:off x="5494851" y="4374527"/>
            <a:ext cx="413400" cy="413400"/>
          </a:xfrm>
          <a:prstGeom prst="ellipse">
            <a:avLst/>
          </a:prstGeom>
          <a:solidFill>
            <a:srgbClr val="FC406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3"/>
          <p:cNvSpPr txBox="1">
            <a:spLocks noGrp="1"/>
          </p:cNvSpPr>
          <p:nvPr>
            <p:ph type="ctrTitle"/>
          </p:nvPr>
        </p:nvSpPr>
        <p:spPr>
          <a:xfrm>
            <a:off x="2886100" y="1888150"/>
            <a:ext cx="33717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66" name="Google Shape;66;p3"/>
          <p:cNvSpPr txBox="1">
            <a:spLocks noGrp="1"/>
          </p:cNvSpPr>
          <p:nvPr>
            <p:ph type="subTitle" idx="1"/>
          </p:nvPr>
        </p:nvSpPr>
        <p:spPr>
          <a:xfrm>
            <a:off x="2886100" y="2916252"/>
            <a:ext cx="33717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>
                <a:solidFill>
                  <a:schemeClr val="accent2"/>
                </a:solidFill>
              </a:defRPr>
            </a:lvl1pPr>
            <a:lvl2pPr lvl="1" algn="ctr" rtl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2pPr>
            <a:lvl3pPr lvl="2" algn="ctr" rtl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3pPr>
            <a:lvl4pPr lvl="3" algn="ctr" rtl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4pPr>
            <a:lvl5pPr lvl="4" algn="ctr" rtl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5pPr>
            <a:lvl6pPr lvl="5" algn="ctr" rtl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6pPr>
            <a:lvl7pPr lvl="6" algn="ctr" rtl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7pPr>
            <a:lvl8pPr lvl="7" algn="ctr" rtl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8pPr>
            <a:lvl9pPr lvl="8" algn="ctr" rtl="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4"/>
          <p:cNvSpPr/>
          <p:nvPr/>
        </p:nvSpPr>
        <p:spPr>
          <a:xfrm>
            <a:off x="407150" y="407075"/>
            <a:ext cx="8329800" cy="4329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4"/>
          <p:cNvSpPr/>
          <p:nvPr/>
        </p:nvSpPr>
        <p:spPr>
          <a:xfrm>
            <a:off x="3811800" y="-194800"/>
            <a:ext cx="1520400" cy="15204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4"/>
          <p:cNvSpPr/>
          <p:nvPr/>
        </p:nvSpPr>
        <p:spPr>
          <a:xfrm>
            <a:off x="4982150" y="734775"/>
            <a:ext cx="774600" cy="7746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4"/>
          <p:cNvSpPr/>
          <p:nvPr/>
        </p:nvSpPr>
        <p:spPr>
          <a:xfrm>
            <a:off x="3469949" y="810973"/>
            <a:ext cx="213000" cy="2130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4"/>
          <p:cNvSpPr/>
          <p:nvPr/>
        </p:nvSpPr>
        <p:spPr>
          <a:xfrm>
            <a:off x="3109875" y="154418"/>
            <a:ext cx="508800" cy="508800"/>
          </a:xfrm>
          <a:prstGeom prst="ellipse">
            <a:avLst/>
          </a:prstGeom>
          <a:solidFill>
            <a:srgbClr val="FC4540">
              <a:alpha val="788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4"/>
          <p:cNvSpPr/>
          <p:nvPr/>
        </p:nvSpPr>
        <p:spPr>
          <a:xfrm>
            <a:off x="5395528" y="-85690"/>
            <a:ext cx="213000" cy="213000"/>
          </a:xfrm>
          <a:prstGeom prst="ellipse">
            <a:avLst/>
          </a:prstGeom>
          <a:solidFill>
            <a:srgbClr val="FC406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4"/>
          <p:cNvSpPr/>
          <p:nvPr/>
        </p:nvSpPr>
        <p:spPr>
          <a:xfrm>
            <a:off x="-140400" y="3784204"/>
            <a:ext cx="1097700" cy="10977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4"/>
          <p:cNvSpPr/>
          <p:nvPr/>
        </p:nvSpPr>
        <p:spPr>
          <a:xfrm>
            <a:off x="8079301" y="4416226"/>
            <a:ext cx="879300" cy="879300"/>
          </a:xfrm>
          <a:prstGeom prst="ellipse">
            <a:avLst/>
          </a:prstGeom>
          <a:solidFill>
            <a:srgbClr val="FC406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4"/>
          <p:cNvSpPr/>
          <p:nvPr/>
        </p:nvSpPr>
        <p:spPr>
          <a:xfrm>
            <a:off x="407150" y="4701449"/>
            <a:ext cx="336900" cy="336900"/>
          </a:xfrm>
          <a:prstGeom prst="ellipse">
            <a:avLst/>
          </a:prstGeom>
          <a:solidFill>
            <a:srgbClr val="FC4540">
              <a:alpha val="788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4"/>
          <p:cNvSpPr/>
          <p:nvPr/>
        </p:nvSpPr>
        <p:spPr>
          <a:xfrm>
            <a:off x="8896576" y="4123321"/>
            <a:ext cx="292800" cy="2928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4"/>
          <p:cNvSpPr/>
          <p:nvPr/>
        </p:nvSpPr>
        <p:spPr>
          <a:xfrm>
            <a:off x="7800547" y="4653308"/>
            <a:ext cx="213000" cy="2130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4"/>
          <p:cNvSpPr/>
          <p:nvPr/>
        </p:nvSpPr>
        <p:spPr>
          <a:xfrm>
            <a:off x="8471997" y="4203227"/>
            <a:ext cx="93900" cy="939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4"/>
          <p:cNvSpPr/>
          <p:nvPr/>
        </p:nvSpPr>
        <p:spPr>
          <a:xfrm>
            <a:off x="528659" y="3509275"/>
            <a:ext cx="213000" cy="213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4"/>
          <p:cNvSpPr/>
          <p:nvPr/>
        </p:nvSpPr>
        <p:spPr>
          <a:xfrm>
            <a:off x="8327788" y="4664713"/>
            <a:ext cx="382244" cy="382244"/>
          </a:xfrm>
          <a:custGeom>
            <a:avLst/>
            <a:gdLst/>
            <a:ahLst/>
            <a:cxnLst/>
            <a:rect l="l" t="t" r="r" b="b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rgbClr val="FFB6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2" name="Google Shape;82;p4"/>
          <p:cNvGrpSpPr/>
          <p:nvPr/>
        </p:nvGrpSpPr>
        <p:grpSpPr>
          <a:xfrm>
            <a:off x="154025" y="4093698"/>
            <a:ext cx="508851" cy="478711"/>
            <a:chOff x="5972700" y="2330200"/>
            <a:chExt cx="411625" cy="387275"/>
          </a:xfrm>
        </p:grpSpPr>
        <p:sp>
          <p:nvSpPr>
            <p:cNvPr id="83" name="Google Shape;83;p4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l" t="t" r="r" b="b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4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l" t="t" r="r" b="b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" name="Google Shape;85;p4"/>
          <p:cNvGrpSpPr/>
          <p:nvPr/>
        </p:nvGrpSpPr>
        <p:grpSpPr>
          <a:xfrm>
            <a:off x="5222963" y="889722"/>
            <a:ext cx="292923" cy="464285"/>
            <a:chOff x="6718575" y="2318625"/>
            <a:chExt cx="256950" cy="407375"/>
          </a:xfrm>
        </p:grpSpPr>
        <p:sp>
          <p:nvSpPr>
            <p:cNvPr id="86" name="Google Shape;86;p4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4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4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4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4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4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4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4" name="Google Shape;94;p4"/>
          <p:cNvSpPr txBox="1">
            <a:spLocks noGrp="1"/>
          </p:cNvSpPr>
          <p:nvPr>
            <p:ph type="body" idx="1"/>
          </p:nvPr>
        </p:nvSpPr>
        <p:spPr>
          <a:xfrm>
            <a:off x="1242275" y="1704600"/>
            <a:ext cx="6659700" cy="81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 algn="ctr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○"/>
              <a:defRPr sz="3000" i="1"/>
            </a:lvl1pPr>
            <a:lvl2pPr marL="914400" lvl="1" indent="-419100" algn="ctr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Char char="◦"/>
              <a:defRPr sz="3000" i="1"/>
            </a:lvl2pPr>
            <a:lvl3pPr marL="1371600" lvl="2" indent="-419100" algn="ctr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Char char="◦"/>
              <a:defRPr sz="3000" i="1"/>
            </a:lvl3pPr>
            <a:lvl4pPr marL="1828800" lvl="3" indent="-419100" algn="ctr" rtl="0">
              <a:spcBef>
                <a:spcPts val="1000"/>
              </a:spcBef>
              <a:spcAft>
                <a:spcPts val="0"/>
              </a:spcAft>
              <a:buSzPts val="3000"/>
              <a:buChar char="◦"/>
              <a:defRPr sz="3000" i="1"/>
            </a:lvl4pPr>
            <a:lvl5pPr marL="2286000" lvl="4" indent="-419100" algn="ctr" rtl="0">
              <a:spcBef>
                <a:spcPts val="1000"/>
              </a:spcBef>
              <a:spcAft>
                <a:spcPts val="0"/>
              </a:spcAft>
              <a:buSzPts val="3000"/>
              <a:buChar char="◦"/>
              <a:defRPr sz="3000" i="1"/>
            </a:lvl5pPr>
            <a:lvl6pPr marL="2743200" lvl="5" indent="-419100" algn="ctr" rtl="0">
              <a:spcBef>
                <a:spcPts val="1000"/>
              </a:spcBef>
              <a:spcAft>
                <a:spcPts val="0"/>
              </a:spcAft>
              <a:buSzPts val="3000"/>
              <a:buChar char="◦"/>
              <a:defRPr sz="3000" i="1"/>
            </a:lvl6pPr>
            <a:lvl7pPr marL="3200400" lvl="6" indent="-419100" algn="ctr" rtl="0">
              <a:spcBef>
                <a:spcPts val="1000"/>
              </a:spcBef>
              <a:spcAft>
                <a:spcPts val="0"/>
              </a:spcAft>
              <a:buSzPts val="3000"/>
              <a:buChar char="◦"/>
              <a:defRPr sz="3000" i="1"/>
            </a:lvl7pPr>
            <a:lvl8pPr marL="3657600" lvl="7" indent="-419100" algn="ctr" rtl="0">
              <a:spcBef>
                <a:spcPts val="1000"/>
              </a:spcBef>
              <a:spcAft>
                <a:spcPts val="0"/>
              </a:spcAft>
              <a:buSzPts val="3000"/>
              <a:buChar char="◦"/>
              <a:defRPr sz="3000" i="1"/>
            </a:lvl8pPr>
            <a:lvl9pPr marL="4114800" lvl="8" indent="-419100" algn="ctr">
              <a:spcBef>
                <a:spcPts val="1000"/>
              </a:spcBef>
              <a:spcAft>
                <a:spcPts val="1000"/>
              </a:spcAft>
              <a:buSzPts val="3000"/>
              <a:buChar char="◦"/>
              <a:defRPr sz="3000" i="1"/>
            </a:lvl9pPr>
          </a:lstStyle>
          <a:p>
            <a:endParaRPr/>
          </a:p>
        </p:txBody>
      </p:sp>
      <p:sp>
        <p:nvSpPr>
          <p:cNvPr id="95" name="Google Shape;95;p4"/>
          <p:cNvSpPr txBox="1"/>
          <p:nvPr/>
        </p:nvSpPr>
        <p:spPr>
          <a:xfrm>
            <a:off x="3593400" y="8930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b="1">
                <a:solidFill>
                  <a:srgbClr val="FFFFFF"/>
                </a:solidFill>
              </a:rPr>
              <a:t>“</a:t>
            </a:r>
            <a:endParaRPr sz="9600" b="1">
              <a:solidFill>
                <a:srgbClr val="FFFFFF"/>
              </a:solidFill>
            </a:endParaRPr>
          </a:p>
        </p:txBody>
      </p:sp>
      <p:sp>
        <p:nvSpPr>
          <p:cNvPr id="96" name="Google Shape;96;p4"/>
          <p:cNvSpPr txBox="1">
            <a:spLocks noGrp="1"/>
          </p:cNvSpPr>
          <p:nvPr>
            <p:ph type="sldNum" idx="12"/>
          </p:nvPr>
        </p:nvSpPr>
        <p:spPr>
          <a:xfrm>
            <a:off x="8117984" y="41806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rgbClr val="FFFFFF"/>
                </a:solidFill>
              </a:defRPr>
            </a:lvl1pPr>
            <a:lvl2pPr lvl="1">
              <a:buNone/>
              <a:defRPr>
                <a:solidFill>
                  <a:srgbClr val="FFFFFF"/>
                </a:solidFill>
              </a:defRPr>
            </a:lvl2pPr>
            <a:lvl3pPr lvl="2">
              <a:buNone/>
              <a:defRPr>
                <a:solidFill>
                  <a:srgbClr val="FFFFFF"/>
                </a:solidFill>
              </a:defRPr>
            </a:lvl3pPr>
            <a:lvl4pPr lvl="3">
              <a:buNone/>
              <a:defRPr>
                <a:solidFill>
                  <a:srgbClr val="FFFFFF"/>
                </a:solidFill>
              </a:defRPr>
            </a:lvl4pPr>
            <a:lvl5pPr lvl="4">
              <a:buNone/>
              <a:defRPr>
                <a:solidFill>
                  <a:srgbClr val="FFFFFF"/>
                </a:solidFill>
              </a:defRPr>
            </a:lvl5pPr>
            <a:lvl6pPr lvl="5">
              <a:buNone/>
              <a:defRPr>
                <a:solidFill>
                  <a:srgbClr val="FFFFFF"/>
                </a:solidFill>
              </a:defRPr>
            </a:lvl6pPr>
            <a:lvl7pPr lvl="6">
              <a:buNone/>
              <a:defRPr>
                <a:solidFill>
                  <a:srgbClr val="FFFFFF"/>
                </a:solidFill>
              </a:defRPr>
            </a:lvl7pPr>
            <a:lvl8pPr lvl="7">
              <a:buNone/>
              <a:defRPr>
                <a:solidFill>
                  <a:srgbClr val="FFFFFF"/>
                </a:solidFill>
              </a:defRPr>
            </a:lvl8pPr>
            <a:lvl9pPr lvl="8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6"/>
          <p:cNvSpPr/>
          <p:nvPr/>
        </p:nvSpPr>
        <p:spPr>
          <a:xfrm>
            <a:off x="407150" y="407075"/>
            <a:ext cx="8329800" cy="4329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6"/>
          <p:cNvSpPr/>
          <p:nvPr/>
        </p:nvSpPr>
        <p:spPr>
          <a:xfrm>
            <a:off x="-167025" y="559475"/>
            <a:ext cx="2630400" cy="26304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6"/>
          <p:cNvSpPr/>
          <p:nvPr/>
        </p:nvSpPr>
        <p:spPr>
          <a:xfrm>
            <a:off x="1812100" y="271400"/>
            <a:ext cx="1054200" cy="1054200"/>
          </a:xfrm>
          <a:prstGeom prst="ellipse">
            <a:avLst/>
          </a:prstGeom>
          <a:solidFill>
            <a:srgbClr val="FFB600">
              <a:alpha val="79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6"/>
          <p:cNvSpPr/>
          <p:nvPr/>
        </p:nvSpPr>
        <p:spPr>
          <a:xfrm>
            <a:off x="1704597" y="-129655"/>
            <a:ext cx="300900" cy="3009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6"/>
          <p:cNvSpPr/>
          <p:nvPr/>
        </p:nvSpPr>
        <p:spPr>
          <a:xfrm>
            <a:off x="228600" y="2887250"/>
            <a:ext cx="605400" cy="605400"/>
          </a:xfrm>
          <a:prstGeom prst="ellipse">
            <a:avLst/>
          </a:prstGeom>
          <a:solidFill>
            <a:srgbClr val="FC4540">
              <a:alpha val="788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6"/>
          <p:cNvSpPr/>
          <p:nvPr/>
        </p:nvSpPr>
        <p:spPr>
          <a:xfrm>
            <a:off x="1522903" y="316285"/>
            <a:ext cx="213000" cy="213000"/>
          </a:xfrm>
          <a:prstGeom prst="ellipse">
            <a:avLst/>
          </a:prstGeom>
          <a:solidFill>
            <a:srgbClr val="FC406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6"/>
          <p:cNvSpPr/>
          <p:nvPr/>
        </p:nvSpPr>
        <p:spPr>
          <a:xfrm>
            <a:off x="7847950" y="4168079"/>
            <a:ext cx="1097700" cy="10977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6"/>
          <p:cNvSpPr/>
          <p:nvPr/>
        </p:nvSpPr>
        <p:spPr>
          <a:xfrm>
            <a:off x="8507494" y="2981146"/>
            <a:ext cx="774600" cy="7746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6"/>
          <p:cNvSpPr/>
          <p:nvPr/>
        </p:nvSpPr>
        <p:spPr>
          <a:xfrm>
            <a:off x="8094101" y="3973940"/>
            <a:ext cx="413400" cy="413400"/>
          </a:xfrm>
          <a:prstGeom prst="ellipse">
            <a:avLst/>
          </a:prstGeom>
          <a:solidFill>
            <a:srgbClr val="FC4540">
              <a:alpha val="788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6"/>
          <p:cNvSpPr/>
          <p:nvPr/>
        </p:nvSpPr>
        <p:spPr>
          <a:xfrm>
            <a:off x="8622049" y="3872635"/>
            <a:ext cx="213000" cy="2130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6"/>
          <p:cNvSpPr/>
          <p:nvPr/>
        </p:nvSpPr>
        <p:spPr>
          <a:xfrm>
            <a:off x="7550022" y="4801658"/>
            <a:ext cx="213000" cy="2130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6"/>
          <p:cNvSpPr/>
          <p:nvPr/>
        </p:nvSpPr>
        <p:spPr>
          <a:xfrm>
            <a:off x="7325661" y="4674667"/>
            <a:ext cx="93900" cy="939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6"/>
          <p:cNvSpPr/>
          <p:nvPr/>
        </p:nvSpPr>
        <p:spPr>
          <a:xfrm>
            <a:off x="91939" y="2887250"/>
            <a:ext cx="93900" cy="939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6"/>
          <p:cNvSpPr/>
          <p:nvPr/>
        </p:nvSpPr>
        <p:spPr>
          <a:xfrm>
            <a:off x="8726411" y="3200065"/>
            <a:ext cx="336767" cy="336767"/>
          </a:xfrm>
          <a:custGeom>
            <a:avLst/>
            <a:gdLst/>
            <a:ahLst/>
            <a:cxnLst/>
            <a:rect l="l" t="t" r="r" b="b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rgbClr val="02BD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2" name="Google Shape;142;p6"/>
          <p:cNvGrpSpPr/>
          <p:nvPr/>
        </p:nvGrpSpPr>
        <p:grpSpPr>
          <a:xfrm>
            <a:off x="8142375" y="4477573"/>
            <a:ext cx="508851" cy="478711"/>
            <a:chOff x="5972700" y="2330200"/>
            <a:chExt cx="411625" cy="387275"/>
          </a:xfrm>
        </p:grpSpPr>
        <p:sp>
          <p:nvSpPr>
            <p:cNvPr id="143" name="Google Shape;143;p6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l" t="t" r="r" b="b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6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l" t="t" r="r" b="b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5" name="Google Shape;145;p6"/>
          <p:cNvGrpSpPr/>
          <p:nvPr/>
        </p:nvGrpSpPr>
        <p:grpSpPr>
          <a:xfrm>
            <a:off x="2139871" y="482540"/>
            <a:ext cx="398658" cy="631920"/>
            <a:chOff x="6718575" y="2318625"/>
            <a:chExt cx="256950" cy="407375"/>
          </a:xfrm>
        </p:grpSpPr>
        <p:sp>
          <p:nvSpPr>
            <p:cNvPr id="146" name="Google Shape;146;p6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6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6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6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6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6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6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6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4" name="Google Shape;154;p6"/>
          <p:cNvSpPr txBox="1">
            <a:spLocks noGrp="1"/>
          </p:cNvSpPr>
          <p:nvPr>
            <p:ph type="title"/>
          </p:nvPr>
        </p:nvSpPr>
        <p:spPr>
          <a:xfrm>
            <a:off x="144075" y="559475"/>
            <a:ext cx="2142000" cy="26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6"/>
          <p:cNvSpPr txBox="1">
            <a:spLocks noGrp="1"/>
          </p:cNvSpPr>
          <p:nvPr>
            <p:ph type="body" idx="1"/>
          </p:nvPr>
        </p:nvSpPr>
        <p:spPr>
          <a:xfrm>
            <a:off x="2830925" y="1200150"/>
            <a:ext cx="2516400" cy="31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○"/>
              <a:defRPr sz="1800"/>
            </a:lvl1pPr>
            <a:lvl2pPr marL="914400" lvl="1" indent="-3429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2pPr>
            <a:lvl3pPr marL="1371600" lvl="2" indent="-3429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3pPr>
            <a:lvl4pPr marL="1828800" lvl="3" indent="-3429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4pPr>
            <a:lvl5pPr marL="2286000" lvl="4" indent="-3429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5pPr>
            <a:lvl6pPr marL="2743200" lvl="5" indent="-3429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6pPr>
            <a:lvl7pPr marL="3200400" lvl="6" indent="-3429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7pPr>
            <a:lvl8pPr marL="3657600" lvl="7" indent="-3429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8pPr>
            <a:lvl9pPr marL="4114800" lvl="8" indent="-342900">
              <a:spcBef>
                <a:spcPts val="1000"/>
              </a:spcBef>
              <a:spcAft>
                <a:spcPts val="1000"/>
              </a:spcAft>
              <a:buSzPts val="1800"/>
              <a:buChar char="◦"/>
              <a:defRPr sz="1800"/>
            </a:lvl9pPr>
          </a:lstStyle>
          <a:p>
            <a:endParaRPr/>
          </a:p>
        </p:txBody>
      </p:sp>
      <p:sp>
        <p:nvSpPr>
          <p:cNvPr id="156" name="Google Shape;156;p6"/>
          <p:cNvSpPr txBox="1">
            <a:spLocks noGrp="1"/>
          </p:cNvSpPr>
          <p:nvPr>
            <p:ph type="body" idx="2"/>
          </p:nvPr>
        </p:nvSpPr>
        <p:spPr>
          <a:xfrm>
            <a:off x="5651044" y="1200150"/>
            <a:ext cx="2671500" cy="31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○"/>
              <a:defRPr sz="1800"/>
            </a:lvl1pPr>
            <a:lvl2pPr marL="914400" lvl="1" indent="-3429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2pPr>
            <a:lvl3pPr marL="1371600" lvl="2" indent="-3429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3pPr>
            <a:lvl4pPr marL="1828800" lvl="3" indent="-3429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4pPr>
            <a:lvl5pPr marL="2286000" lvl="4" indent="-3429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5pPr>
            <a:lvl6pPr marL="2743200" lvl="5" indent="-3429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6pPr>
            <a:lvl7pPr marL="3200400" lvl="6" indent="-3429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7pPr>
            <a:lvl8pPr marL="3657600" lvl="7" indent="-3429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8pPr>
            <a:lvl9pPr marL="4114800" lvl="8" indent="-342900">
              <a:spcBef>
                <a:spcPts val="1000"/>
              </a:spcBef>
              <a:spcAft>
                <a:spcPts val="1000"/>
              </a:spcAft>
              <a:buSzPts val="1800"/>
              <a:buChar char="◦"/>
              <a:defRPr sz="1800"/>
            </a:lvl9pPr>
          </a:lstStyle>
          <a:p>
            <a:endParaRPr/>
          </a:p>
        </p:txBody>
      </p:sp>
      <p:sp>
        <p:nvSpPr>
          <p:cNvPr id="157" name="Google Shape;157;p6"/>
          <p:cNvSpPr txBox="1">
            <a:spLocks noGrp="1"/>
          </p:cNvSpPr>
          <p:nvPr>
            <p:ph type="sldNum" idx="12"/>
          </p:nvPr>
        </p:nvSpPr>
        <p:spPr>
          <a:xfrm>
            <a:off x="8117984" y="41806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8"/>
          <p:cNvSpPr/>
          <p:nvPr/>
        </p:nvSpPr>
        <p:spPr>
          <a:xfrm>
            <a:off x="407150" y="407075"/>
            <a:ext cx="8329800" cy="4329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8"/>
          <p:cNvSpPr/>
          <p:nvPr/>
        </p:nvSpPr>
        <p:spPr>
          <a:xfrm>
            <a:off x="-167025" y="559475"/>
            <a:ext cx="2630400" cy="26304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8"/>
          <p:cNvSpPr/>
          <p:nvPr/>
        </p:nvSpPr>
        <p:spPr>
          <a:xfrm>
            <a:off x="1812100" y="271400"/>
            <a:ext cx="1054200" cy="1054200"/>
          </a:xfrm>
          <a:prstGeom prst="ellipse">
            <a:avLst/>
          </a:prstGeom>
          <a:solidFill>
            <a:srgbClr val="FFB600">
              <a:alpha val="79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8"/>
          <p:cNvSpPr/>
          <p:nvPr/>
        </p:nvSpPr>
        <p:spPr>
          <a:xfrm>
            <a:off x="1704597" y="-129655"/>
            <a:ext cx="300900" cy="3009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8"/>
          <p:cNvSpPr/>
          <p:nvPr/>
        </p:nvSpPr>
        <p:spPr>
          <a:xfrm>
            <a:off x="228600" y="2887250"/>
            <a:ext cx="605400" cy="605400"/>
          </a:xfrm>
          <a:prstGeom prst="ellipse">
            <a:avLst/>
          </a:prstGeom>
          <a:solidFill>
            <a:srgbClr val="FC4540">
              <a:alpha val="788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8"/>
          <p:cNvSpPr/>
          <p:nvPr/>
        </p:nvSpPr>
        <p:spPr>
          <a:xfrm>
            <a:off x="1522903" y="316285"/>
            <a:ext cx="213000" cy="213000"/>
          </a:xfrm>
          <a:prstGeom prst="ellipse">
            <a:avLst/>
          </a:prstGeom>
          <a:solidFill>
            <a:srgbClr val="FC406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8"/>
          <p:cNvSpPr/>
          <p:nvPr/>
        </p:nvSpPr>
        <p:spPr>
          <a:xfrm>
            <a:off x="7847950" y="4168079"/>
            <a:ext cx="1097700" cy="10977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8"/>
          <p:cNvSpPr/>
          <p:nvPr/>
        </p:nvSpPr>
        <p:spPr>
          <a:xfrm>
            <a:off x="8507494" y="2981146"/>
            <a:ext cx="774600" cy="7746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8"/>
          <p:cNvSpPr/>
          <p:nvPr/>
        </p:nvSpPr>
        <p:spPr>
          <a:xfrm>
            <a:off x="8094101" y="3973940"/>
            <a:ext cx="413400" cy="413400"/>
          </a:xfrm>
          <a:prstGeom prst="ellipse">
            <a:avLst/>
          </a:prstGeom>
          <a:solidFill>
            <a:srgbClr val="FC4540">
              <a:alpha val="788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8"/>
          <p:cNvSpPr/>
          <p:nvPr/>
        </p:nvSpPr>
        <p:spPr>
          <a:xfrm>
            <a:off x="8622049" y="3872635"/>
            <a:ext cx="213000" cy="2130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8"/>
          <p:cNvSpPr/>
          <p:nvPr/>
        </p:nvSpPr>
        <p:spPr>
          <a:xfrm>
            <a:off x="7550022" y="4801658"/>
            <a:ext cx="213000" cy="2130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8"/>
          <p:cNvSpPr/>
          <p:nvPr/>
        </p:nvSpPr>
        <p:spPr>
          <a:xfrm>
            <a:off x="7325661" y="4674667"/>
            <a:ext cx="93900" cy="939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8"/>
          <p:cNvSpPr/>
          <p:nvPr/>
        </p:nvSpPr>
        <p:spPr>
          <a:xfrm>
            <a:off x="91939" y="2887250"/>
            <a:ext cx="93900" cy="939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8"/>
          <p:cNvSpPr/>
          <p:nvPr/>
        </p:nvSpPr>
        <p:spPr>
          <a:xfrm>
            <a:off x="8726411" y="3200065"/>
            <a:ext cx="336767" cy="336767"/>
          </a:xfrm>
          <a:custGeom>
            <a:avLst/>
            <a:gdLst/>
            <a:ahLst/>
            <a:cxnLst/>
            <a:rect l="l" t="t" r="r" b="b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rgbClr val="02BD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5" name="Google Shape;205;p8"/>
          <p:cNvGrpSpPr/>
          <p:nvPr/>
        </p:nvGrpSpPr>
        <p:grpSpPr>
          <a:xfrm>
            <a:off x="8142375" y="4477573"/>
            <a:ext cx="508851" cy="478711"/>
            <a:chOff x="5972700" y="2330200"/>
            <a:chExt cx="411625" cy="387275"/>
          </a:xfrm>
        </p:grpSpPr>
        <p:sp>
          <p:nvSpPr>
            <p:cNvPr id="206" name="Google Shape;206;p8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l" t="t" r="r" b="b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8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l" t="t" r="r" b="b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8" name="Google Shape;208;p8"/>
          <p:cNvGrpSpPr/>
          <p:nvPr/>
        </p:nvGrpSpPr>
        <p:grpSpPr>
          <a:xfrm>
            <a:off x="2139871" y="482540"/>
            <a:ext cx="398658" cy="631920"/>
            <a:chOff x="6718575" y="2318625"/>
            <a:chExt cx="256950" cy="407375"/>
          </a:xfrm>
        </p:grpSpPr>
        <p:sp>
          <p:nvSpPr>
            <p:cNvPr id="209" name="Google Shape;209;p8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8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8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8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8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8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8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8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7" name="Google Shape;217;p8"/>
          <p:cNvSpPr txBox="1">
            <a:spLocks noGrp="1"/>
          </p:cNvSpPr>
          <p:nvPr>
            <p:ph type="title"/>
          </p:nvPr>
        </p:nvSpPr>
        <p:spPr>
          <a:xfrm>
            <a:off x="144075" y="559475"/>
            <a:ext cx="2142000" cy="26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218" name="Google Shape;218;p8"/>
          <p:cNvSpPr txBox="1">
            <a:spLocks noGrp="1"/>
          </p:cNvSpPr>
          <p:nvPr>
            <p:ph type="sldNum" idx="12"/>
          </p:nvPr>
        </p:nvSpPr>
        <p:spPr>
          <a:xfrm>
            <a:off x="8117984" y="41806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background">
  <p:cSld name="BLANK_2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1"/>
          <p:cNvSpPr/>
          <p:nvPr/>
        </p:nvSpPr>
        <p:spPr>
          <a:xfrm>
            <a:off x="0" y="0"/>
            <a:ext cx="9144000" cy="5157300"/>
          </a:xfrm>
          <a:prstGeom prst="frame">
            <a:avLst>
              <a:gd name="adj1" fmla="val 7929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p11"/>
          <p:cNvSpPr/>
          <p:nvPr/>
        </p:nvSpPr>
        <p:spPr>
          <a:xfrm>
            <a:off x="-117275" y="847257"/>
            <a:ext cx="605400" cy="6054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p11"/>
          <p:cNvSpPr/>
          <p:nvPr/>
        </p:nvSpPr>
        <p:spPr>
          <a:xfrm>
            <a:off x="217850" y="171250"/>
            <a:ext cx="1054200" cy="1054200"/>
          </a:xfrm>
          <a:prstGeom prst="ellipse">
            <a:avLst/>
          </a:prstGeom>
          <a:solidFill>
            <a:srgbClr val="FFB600">
              <a:alpha val="79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p11"/>
          <p:cNvSpPr/>
          <p:nvPr/>
        </p:nvSpPr>
        <p:spPr>
          <a:xfrm>
            <a:off x="1156976" y="-137274"/>
            <a:ext cx="398700" cy="3987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11"/>
          <p:cNvSpPr/>
          <p:nvPr/>
        </p:nvSpPr>
        <p:spPr>
          <a:xfrm>
            <a:off x="1397225" y="337514"/>
            <a:ext cx="136800" cy="1368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1"/>
          <p:cNvSpPr/>
          <p:nvPr/>
        </p:nvSpPr>
        <p:spPr>
          <a:xfrm>
            <a:off x="488128" y="1334485"/>
            <a:ext cx="213000" cy="213000"/>
          </a:xfrm>
          <a:prstGeom prst="ellipse">
            <a:avLst/>
          </a:prstGeom>
          <a:solidFill>
            <a:srgbClr val="FC406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p11"/>
          <p:cNvSpPr/>
          <p:nvPr/>
        </p:nvSpPr>
        <p:spPr>
          <a:xfrm>
            <a:off x="7847950" y="4168079"/>
            <a:ext cx="1097700" cy="10977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p11"/>
          <p:cNvSpPr/>
          <p:nvPr/>
        </p:nvSpPr>
        <p:spPr>
          <a:xfrm>
            <a:off x="8507494" y="2981146"/>
            <a:ext cx="774600" cy="774600"/>
          </a:xfrm>
          <a:prstGeom prst="ellipse">
            <a:avLst/>
          </a:prstGeom>
          <a:solidFill>
            <a:srgbClr val="FC406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p11"/>
          <p:cNvSpPr/>
          <p:nvPr/>
        </p:nvSpPr>
        <p:spPr>
          <a:xfrm>
            <a:off x="8094101" y="3973940"/>
            <a:ext cx="413400" cy="413400"/>
          </a:xfrm>
          <a:prstGeom prst="ellipse">
            <a:avLst/>
          </a:prstGeom>
          <a:solidFill>
            <a:srgbClr val="FC4540">
              <a:alpha val="788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11"/>
          <p:cNvSpPr/>
          <p:nvPr/>
        </p:nvSpPr>
        <p:spPr>
          <a:xfrm>
            <a:off x="8622049" y="3872635"/>
            <a:ext cx="213000" cy="2130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11"/>
          <p:cNvSpPr/>
          <p:nvPr/>
        </p:nvSpPr>
        <p:spPr>
          <a:xfrm>
            <a:off x="7550022" y="4801658"/>
            <a:ext cx="213000" cy="2130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p11"/>
          <p:cNvSpPr/>
          <p:nvPr/>
        </p:nvSpPr>
        <p:spPr>
          <a:xfrm>
            <a:off x="7325661" y="4674667"/>
            <a:ext cx="93900" cy="939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11"/>
          <p:cNvSpPr/>
          <p:nvPr/>
        </p:nvSpPr>
        <p:spPr>
          <a:xfrm>
            <a:off x="258289" y="1577100"/>
            <a:ext cx="93900" cy="939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p11"/>
          <p:cNvSpPr/>
          <p:nvPr/>
        </p:nvSpPr>
        <p:spPr>
          <a:xfrm>
            <a:off x="8726411" y="3200065"/>
            <a:ext cx="336767" cy="336767"/>
          </a:xfrm>
          <a:custGeom>
            <a:avLst/>
            <a:gdLst/>
            <a:ahLst/>
            <a:cxnLst/>
            <a:rect l="l" t="t" r="r" b="b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rgbClr val="FFB6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8" name="Google Shape;288;p11"/>
          <p:cNvGrpSpPr/>
          <p:nvPr/>
        </p:nvGrpSpPr>
        <p:grpSpPr>
          <a:xfrm>
            <a:off x="8142375" y="4477573"/>
            <a:ext cx="508851" cy="478711"/>
            <a:chOff x="5972700" y="2330200"/>
            <a:chExt cx="411625" cy="387275"/>
          </a:xfrm>
        </p:grpSpPr>
        <p:sp>
          <p:nvSpPr>
            <p:cNvPr id="289" name="Google Shape;289;p11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l" t="t" r="r" b="b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11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l" t="t" r="r" b="b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1" name="Google Shape;291;p11"/>
          <p:cNvGrpSpPr/>
          <p:nvPr/>
        </p:nvGrpSpPr>
        <p:grpSpPr>
          <a:xfrm>
            <a:off x="545621" y="382390"/>
            <a:ext cx="398658" cy="631920"/>
            <a:chOff x="6718575" y="2318625"/>
            <a:chExt cx="256950" cy="407375"/>
          </a:xfrm>
        </p:grpSpPr>
        <p:sp>
          <p:nvSpPr>
            <p:cNvPr id="292" name="Google Shape;292;p11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11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11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11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11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11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11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11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0" name="Google Shape;300;p11"/>
          <p:cNvSpPr txBox="1">
            <a:spLocks noGrp="1"/>
          </p:cNvSpPr>
          <p:nvPr>
            <p:ph type="sldNum" idx="12"/>
          </p:nvPr>
        </p:nvSpPr>
        <p:spPr>
          <a:xfrm>
            <a:off x="8117984" y="41806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Aqua">
  <p:cSld name="BLANK_1"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12"/>
          <p:cNvSpPr/>
          <p:nvPr/>
        </p:nvSpPr>
        <p:spPr>
          <a:xfrm>
            <a:off x="407150" y="407075"/>
            <a:ext cx="8329800" cy="4329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12"/>
          <p:cNvSpPr/>
          <p:nvPr/>
        </p:nvSpPr>
        <p:spPr>
          <a:xfrm>
            <a:off x="-117275" y="847257"/>
            <a:ext cx="605400" cy="605400"/>
          </a:xfrm>
          <a:prstGeom prst="ellipse">
            <a:avLst/>
          </a:prstGeom>
          <a:solidFill>
            <a:srgbClr val="FC406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p12"/>
          <p:cNvSpPr/>
          <p:nvPr/>
        </p:nvSpPr>
        <p:spPr>
          <a:xfrm>
            <a:off x="217850" y="171250"/>
            <a:ext cx="1054200" cy="10542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p12"/>
          <p:cNvSpPr/>
          <p:nvPr/>
        </p:nvSpPr>
        <p:spPr>
          <a:xfrm>
            <a:off x="1156976" y="-137274"/>
            <a:ext cx="398700" cy="3987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12"/>
          <p:cNvSpPr/>
          <p:nvPr/>
        </p:nvSpPr>
        <p:spPr>
          <a:xfrm>
            <a:off x="1397225" y="337514"/>
            <a:ext cx="136800" cy="136800"/>
          </a:xfrm>
          <a:prstGeom prst="ellipse">
            <a:avLst/>
          </a:prstGeom>
          <a:solidFill>
            <a:srgbClr val="FC4540">
              <a:alpha val="788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12"/>
          <p:cNvSpPr/>
          <p:nvPr/>
        </p:nvSpPr>
        <p:spPr>
          <a:xfrm>
            <a:off x="488128" y="1334485"/>
            <a:ext cx="213000" cy="213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p12"/>
          <p:cNvSpPr/>
          <p:nvPr/>
        </p:nvSpPr>
        <p:spPr>
          <a:xfrm>
            <a:off x="7847950" y="4168079"/>
            <a:ext cx="1097700" cy="10977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p12"/>
          <p:cNvSpPr/>
          <p:nvPr/>
        </p:nvSpPr>
        <p:spPr>
          <a:xfrm>
            <a:off x="8507494" y="2981146"/>
            <a:ext cx="774600" cy="774600"/>
          </a:xfrm>
          <a:prstGeom prst="ellipse">
            <a:avLst/>
          </a:prstGeom>
          <a:solidFill>
            <a:srgbClr val="FC406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p12"/>
          <p:cNvSpPr/>
          <p:nvPr/>
        </p:nvSpPr>
        <p:spPr>
          <a:xfrm>
            <a:off x="8094101" y="3973940"/>
            <a:ext cx="413400" cy="413400"/>
          </a:xfrm>
          <a:prstGeom prst="ellipse">
            <a:avLst/>
          </a:prstGeom>
          <a:solidFill>
            <a:srgbClr val="FC4540">
              <a:alpha val="788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p12"/>
          <p:cNvSpPr/>
          <p:nvPr/>
        </p:nvSpPr>
        <p:spPr>
          <a:xfrm>
            <a:off x="8622049" y="3872635"/>
            <a:ext cx="213000" cy="2130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p12"/>
          <p:cNvSpPr/>
          <p:nvPr/>
        </p:nvSpPr>
        <p:spPr>
          <a:xfrm>
            <a:off x="7550022" y="4801658"/>
            <a:ext cx="213000" cy="2130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p12"/>
          <p:cNvSpPr/>
          <p:nvPr/>
        </p:nvSpPr>
        <p:spPr>
          <a:xfrm>
            <a:off x="7325661" y="4674667"/>
            <a:ext cx="93900" cy="939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p12"/>
          <p:cNvSpPr/>
          <p:nvPr/>
        </p:nvSpPr>
        <p:spPr>
          <a:xfrm>
            <a:off x="258289" y="1577100"/>
            <a:ext cx="93900" cy="939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12"/>
          <p:cNvSpPr/>
          <p:nvPr/>
        </p:nvSpPr>
        <p:spPr>
          <a:xfrm>
            <a:off x="8726411" y="3200065"/>
            <a:ext cx="336767" cy="336767"/>
          </a:xfrm>
          <a:custGeom>
            <a:avLst/>
            <a:gdLst/>
            <a:ahLst/>
            <a:cxnLst/>
            <a:rect l="l" t="t" r="r" b="b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rgbClr val="FFB6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6" name="Google Shape;316;p12"/>
          <p:cNvGrpSpPr/>
          <p:nvPr/>
        </p:nvGrpSpPr>
        <p:grpSpPr>
          <a:xfrm>
            <a:off x="8142375" y="4477573"/>
            <a:ext cx="508851" cy="478711"/>
            <a:chOff x="5972700" y="2330200"/>
            <a:chExt cx="411625" cy="387275"/>
          </a:xfrm>
        </p:grpSpPr>
        <p:sp>
          <p:nvSpPr>
            <p:cNvPr id="317" name="Google Shape;317;p12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l" t="t" r="r" b="b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12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l" t="t" r="r" b="b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9" name="Google Shape;319;p12"/>
          <p:cNvGrpSpPr/>
          <p:nvPr/>
        </p:nvGrpSpPr>
        <p:grpSpPr>
          <a:xfrm>
            <a:off x="545621" y="382390"/>
            <a:ext cx="398658" cy="631920"/>
            <a:chOff x="6718575" y="2318625"/>
            <a:chExt cx="256950" cy="407375"/>
          </a:xfrm>
        </p:grpSpPr>
        <p:sp>
          <p:nvSpPr>
            <p:cNvPr id="320" name="Google Shape;320;p12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12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12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12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12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12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12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12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8" name="Google Shape;328;p12"/>
          <p:cNvSpPr txBox="1">
            <a:spLocks noGrp="1"/>
          </p:cNvSpPr>
          <p:nvPr>
            <p:ph type="sldNum" idx="12"/>
          </p:nvPr>
        </p:nvSpPr>
        <p:spPr>
          <a:xfrm>
            <a:off x="8117984" y="41806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rgbClr val="FFFFFF"/>
                </a:solidFill>
              </a:defRPr>
            </a:lvl1pPr>
            <a:lvl2pPr lvl="1">
              <a:buNone/>
              <a:defRPr>
                <a:solidFill>
                  <a:srgbClr val="FFFFFF"/>
                </a:solidFill>
              </a:defRPr>
            </a:lvl2pPr>
            <a:lvl3pPr lvl="2">
              <a:buNone/>
              <a:defRPr>
                <a:solidFill>
                  <a:srgbClr val="FFFFFF"/>
                </a:solidFill>
              </a:defRPr>
            </a:lvl3pPr>
            <a:lvl4pPr lvl="3">
              <a:buNone/>
              <a:defRPr>
                <a:solidFill>
                  <a:srgbClr val="FFFFFF"/>
                </a:solidFill>
              </a:defRPr>
            </a:lvl4pPr>
            <a:lvl5pPr lvl="4">
              <a:buNone/>
              <a:defRPr>
                <a:solidFill>
                  <a:srgbClr val="FFFFFF"/>
                </a:solidFill>
              </a:defRPr>
            </a:lvl5pPr>
            <a:lvl6pPr lvl="5">
              <a:buNone/>
              <a:defRPr>
                <a:solidFill>
                  <a:srgbClr val="FFFFFF"/>
                </a:solidFill>
              </a:defRPr>
            </a:lvl6pPr>
            <a:lvl7pPr lvl="6">
              <a:buNone/>
              <a:defRPr>
                <a:solidFill>
                  <a:srgbClr val="FFFFFF"/>
                </a:solidFill>
              </a:defRPr>
            </a:lvl7pPr>
            <a:lvl8pPr lvl="7">
              <a:buNone/>
              <a:defRPr>
                <a:solidFill>
                  <a:srgbClr val="FFFFFF"/>
                </a:solidFill>
              </a:defRPr>
            </a:lvl8pPr>
            <a:lvl9pPr lvl="8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Yellow">
  <p:cSld name="BLANK_1_1"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13"/>
          <p:cNvSpPr/>
          <p:nvPr/>
        </p:nvSpPr>
        <p:spPr>
          <a:xfrm>
            <a:off x="407150" y="407075"/>
            <a:ext cx="8329800" cy="4329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13"/>
          <p:cNvSpPr/>
          <p:nvPr/>
        </p:nvSpPr>
        <p:spPr>
          <a:xfrm>
            <a:off x="-117275" y="847257"/>
            <a:ext cx="605400" cy="6054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13"/>
          <p:cNvSpPr/>
          <p:nvPr/>
        </p:nvSpPr>
        <p:spPr>
          <a:xfrm>
            <a:off x="217850" y="171250"/>
            <a:ext cx="1054200" cy="1054200"/>
          </a:xfrm>
          <a:prstGeom prst="ellipse">
            <a:avLst/>
          </a:prstGeom>
          <a:solidFill>
            <a:srgbClr val="FC4540">
              <a:alpha val="788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13"/>
          <p:cNvSpPr/>
          <p:nvPr/>
        </p:nvSpPr>
        <p:spPr>
          <a:xfrm>
            <a:off x="1156976" y="-137274"/>
            <a:ext cx="398700" cy="3987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334;p13"/>
          <p:cNvSpPr/>
          <p:nvPr/>
        </p:nvSpPr>
        <p:spPr>
          <a:xfrm>
            <a:off x="1397225" y="337514"/>
            <a:ext cx="136800" cy="1368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p13"/>
          <p:cNvSpPr/>
          <p:nvPr/>
        </p:nvSpPr>
        <p:spPr>
          <a:xfrm>
            <a:off x="488128" y="1334485"/>
            <a:ext cx="213000" cy="213000"/>
          </a:xfrm>
          <a:prstGeom prst="ellipse">
            <a:avLst/>
          </a:prstGeom>
          <a:solidFill>
            <a:srgbClr val="FC406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" name="Google Shape;336;p13"/>
          <p:cNvSpPr/>
          <p:nvPr/>
        </p:nvSpPr>
        <p:spPr>
          <a:xfrm>
            <a:off x="7847950" y="4168079"/>
            <a:ext cx="1097700" cy="10977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" name="Google Shape;337;p13"/>
          <p:cNvSpPr/>
          <p:nvPr/>
        </p:nvSpPr>
        <p:spPr>
          <a:xfrm>
            <a:off x="8507494" y="2981146"/>
            <a:ext cx="774600" cy="774600"/>
          </a:xfrm>
          <a:prstGeom prst="ellipse">
            <a:avLst/>
          </a:prstGeom>
          <a:solidFill>
            <a:srgbClr val="FC406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Google Shape;338;p13"/>
          <p:cNvSpPr/>
          <p:nvPr/>
        </p:nvSpPr>
        <p:spPr>
          <a:xfrm>
            <a:off x="8094101" y="3973940"/>
            <a:ext cx="413400" cy="413400"/>
          </a:xfrm>
          <a:prstGeom prst="ellipse">
            <a:avLst/>
          </a:prstGeom>
          <a:solidFill>
            <a:srgbClr val="FC4540">
              <a:alpha val="788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p13"/>
          <p:cNvSpPr/>
          <p:nvPr/>
        </p:nvSpPr>
        <p:spPr>
          <a:xfrm>
            <a:off x="8622049" y="3872635"/>
            <a:ext cx="213000" cy="2130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" name="Google Shape;340;p13"/>
          <p:cNvSpPr/>
          <p:nvPr/>
        </p:nvSpPr>
        <p:spPr>
          <a:xfrm>
            <a:off x="7550022" y="4801658"/>
            <a:ext cx="213000" cy="2130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" name="Google Shape;341;p13"/>
          <p:cNvSpPr/>
          <p:nvPr/>
        </p:nvSpPr>
        <p:spPr>
          <a:xfrm>
            <a:off x="7325661" y="4674667"/>
            <a:ext cx="93900" cy="939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13"/>
          <p:cNvSpPr/>
          <p:nvPr/>
        </p:nvSpPr>
        <p:spPr>
          <a:xfrm>
            <a:off x="258289" y="1577100"/>
            <a:ext cx="93900" cy="939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p13"/>
          <p:cNvSpPr/>
          <p:nvPr/>
        </p:nvSpPr>
        <p:spPr>
          <a:xfrm>
            <a:off x="8726411" y="3200065"/>
            <a:ext cx="336767" cy="336767"/>
          </a:xfrm>
          <a:custGeom>
            <a:avLst/>
            <a:gdLst/>
            <a:ahLst/>
            <a:cxnLst/>
            <a:rect l="l" t="t" r="r" b="b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rgbClr val="FFB6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4" name="Google Shape;344;p13"/>
          <p:cNvGrpSpPr/>
          <p:nvPr/>
        </p:nvGrpSpPr>
        <p:grpSpPr>
          <a:xfrm>
            <a:off x="8142375" y="4477573"/>
            <a:ext cx="508851" cy="478711"/>
            <a:chOff x="5972700" y="2330200"/>
            <a:chExt cx="411625" cy="387275"/>
          </a:xfrm>
        </p:grpSpPr>
        <p:sp>
          <p:nvSpPr>
            <p:cNvPr id="345" name="Google Shape;345;p13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l" t="t" r="r" b="b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13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l" t="t" r="r" b="b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7" name="Google Shape;347;p13"/>
          <p:cNvGrpSpPr/>
          <p:nvPr/>
        </p:nvGrpSpPr>
        <p:grpSpPr>
          <a:xfrm>
            <a:off x="545621" y="382390"/>
            <a:ext cx="398658" cy="631920"/>
            <a:chOff x="6718575" y="2318625"/>
            <a:chExt cx="256950" cy="407375"/>
          </a:xfrm>
        </p:grpSpPr>
        <p:sp>
          <p:nvSpPr>
            <p:cNvPr id="348" name="Google Shape;348;p13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13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13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13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13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13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13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13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6" name="Google Shape;356;p13"/>
          <p:cNvSpPr txBox="1">
            <a:spLocks noGrp="1"/>
          </p:cNvSpPr>
          <p:nvPr>
            <p:ph type="sldNum" idx="12"/>
          </p:nvPr>
        </p:nvSpPr>
        <p:spPr>
          <a:xfrm>
            <a:off x="8117984" y="41806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rgbClr val="FFFFFF"/>
                </a:solidFill>
              </a:defRPr>
            </a:lvl1pPr>
            <a:lvl2pPr lvl="1">
              <a:buNone/>
              <a:defRPr>
                <a:solidFill>
                  <a:srgbClr val="FFFFFF"/>
                </a:solidFill>
              </a:defRPr>
            </a:lvl2pPr>
            <a:lvl3pPr lvl="2">
              <a:buNone/>
              <a:defRPr>
                <a:solidFill>
                  <a:srgbClr val="FFFFFF"/>
                </a:solidFill>
              </a:defRPr>
            </a:lvl3pPr>
            <a:lvl4pPr lvl="3">
              <a:buNone/>
              <a:defRPr>
                <a:solidFill>
                  <a:srgbClr val="FFFFFF"/>
                </a:solidFill>
              </a:defRPr>
            </a:lvl4pPr>
            <a:lvl5pPr lvl="4">
              <a:buNone/>
              <a:defRPr>
                <a:solidFill>
                  <a:srgbClr val="FFFFFF"/>
                </a:solidFill>
              </a:defRPr>
            </a:lvl5pPr>
            <a:lvl6pPr lvl="5">
              <a:buNone/>
              <a:defRPr>
                <a:solidFill>
                  <a:srgbClr val="FFFFFF"/>
                </a:solidFill>
              </a:defRPr>
            </a:lvl6pPr>
            <a:lvl7pPr lvl="6">
              <a:buNone/>
              <a:defRPr>
                <a:solidFill>
                  <a:srgbClr val="FFFFFF"/>
                </a:solidFill>
              </a:defRPr>
            </a:lvl7pPr>
            <a:lvl8pPr lvl="7">
              <a:buNone/>
              <a:defRPr>
                <a:solidFill>
                  <a:srgbClr val="FFFFFF"/>
                </a:solidFill>
              </a:defRPr>
            </a:lvl8pPr>
            <a:lvl9pPr lvl="8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Magenta">
  <p:cSld name="BLANK_1_1_1"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14"/>
          <p:cNvSpPr/>
          <p:nvPr/>
        </p:nvSpPr>
        <p:spPr>
          <a:xfrm>
            <a:off x="407150" y="407075"/>
            <a:ext cx="8329800" cy="43293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p14"/>
          <p:cNvSpPr/>
          <p:nvPr/>
        </p:nvSpPr>
        <p:spPr>
          <a:xfrm>
            <a:off x="217850" y="171250"/>
            <a:ext cx="1054200" cy="10542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14"/>
          <p:cNvSpPr/>
          <p:nvPr/>
        </p:nvSpPr>
        <p:spPr>
          <a:xfrm>
            <a:off x="1156976" y="-137274"/>
            <a:ext cx="398700" cy="3987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p14"/>
          <p:cNvSpPr/>
          <p:nvPr/>
        </p:nvSpPr>
        <p:spPr>
          <a:xfrm>
            <a:off x="1397225" y="337514"/>
            <a:ext cx="136800" cy="1368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p14"/>
          <p:cNvSpPr/>
          <p:nvPr/>
        </p:nvSpPr>
        <p:spPr>
          <a:xfrm>
            <a:off x="488128" y="1334485"/>
            <a:ext cx="213000" cy="213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p14"/>
          <p:cNvSpPr/>
          <p:nvPr/>
        </p:nvSpPr>
        <p:spPr>
          <a:xfrm>
            <a:off x="7847950" y="4168079"/>
            <a:ext cx="1097700" cy="10977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p14"/>
          <p:cNvSpPr/>
          <p:nvPr/>
        </p:nvSpPr>
        <p:spPr>
          <a:xfrm>
            <a:off x="8507494" y="2981146"/>
            <a:ext cx="774600" cy="7746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p14"/>
          <p:cNvSpPr/>
          <p:nvPr/>
        </p:nvSpPr>
        <p:spPr>
          <a:xfrm>
            <a:off x="8094101" y="3973940"/>
            <a:ext cx="413400" cy="4134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p14"/>
          <p:cNvSpPr/>
          <p:nvPr/>
        </p:nvSpPr>
        <p:spPr>
          <a:xfrm>
            <a:off x="8622049" y="3872635"/>
            <a:ext cx="213000" cy="2130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p14"/>
          <p:cNvSpPr/>
          <p:nvPr/>
        </p:nvSpPr>
        <p:spPr>
          <a:xfrm>
            <a:off x="7550022" y="4801658"/>
            <a:ext cx="213000" cy="2130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14"/>
          <p:cNvSpPr/>
          <p:nvPr/>
        </p:nvSpPr>
        <p:spPr>
          <a:xfrm>
            <a:off x="7325661" y="4674667"/>
            <a:ext cx="93900" cy="939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p14"/>
          <p:cNvSpPr/>
          <p:nvPr/>
        </p:nvSpPr>
        <p:spPr>
          <a:xfrm>
            <a:off x="258289" y="1577100"/>
            <a:ext cx="93900" cy="939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" name="Google Shape;370;p14"/>
          <p:cNvSpPr/>
          <p:nvPr/>
        </p:nvSpPr>
        <p:spPr>
          <a:xfrm>
            <a:off x="8726411" y="3200065"/>
            <a:ext cx="336767" cy="336767"/>
          </a:xfrm>
          <a:custGeom>
            <a:avLst/>
            <a:gdLst/>
            <a:ahLst/>
            <a:cxnLst/>
            <a:rect l="l" t="t" r="r" b="b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rgbClr val="FC406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1" name="Google Shape;371;p14"/>
          <p:cNvGrpSpPr/>
          <p:nvPr/>
        </p:nvGrpSpPr>
        <p:grpSpPr>
          <a:xfrm>
            <a:off x="8142375" y="4477573"/>
            <a:ext cx="508851" cy="478711"/>
            <a:chOff x="5972700" y="2330200"/>
            <a:chExt cx="411625" cy="387275"/>
          </a:xfrm>
        </p:grpSpPr>
        <p:sp>
          <p:nvSpPr>
            <p:cNvPr id="372" name="Google Shape;372;p14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l" t="t" r="r" b="b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14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l" t="t" r="r" b="b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4" name="Google Shape;374;p14"/>
          <p:cNvGrpSpPr/>
          <p:nvPr/>
        </p:nvGrpSpPr>
        <p:grpSpPr>
          <a:xfrm>
            <a:off x="545621" y="382390"/>
            <a:ext cx="398658" cy="631920"/>
            <a:chOff x="6718575" y="2318625"/>
            <a:chExt cx="256950" cy="407375"/>
          </a:xfrm>
        </p:grpSpPr>
        <p:sp>
          <p:nvSpPr>
            <p:cNvPr id="375" name="Google Shape;375;p14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14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14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14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14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14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14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14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3" name="Google Shape;383;p14"/>
          <p:cNvSpPr/>
          <p:nvPr/>
        </p:nvSpPr>
        <p:spPr>
          <a:xfrm>
            <a:off x="-117275" y="847257"/>
            <a:ext cx="605400" cy="6054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p14"/>
          <p:cNvSpPr txBox="1">
            <a:spLocks noGrp="1"/>
          </p:cNvSpPr>
          <p:nvPr>
            <p:ph type="sldNum" idx="12"/>
          </p:nvPr>
        </p:nvSpPr>
        <p:spPr>
          <a:xfrm>
            <a:off x="8117984" y="41806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rgbClr val="FFFFFF"/>
                </a:solidFill>
              </a:defRPr>
            </a:lvl1pPr>
            <a:lvl2pPr lvl="1">
              <a:buNone/>
              <a:defRPr>
                <a:solidFill>
                  <a:srgbClr val="FFFFFF"/>
                </a:solidFill>
              </a:defRPr>
            </a:lvl2pPr>
            <a:lvl3pPr lvl="2">
              <a:buNone/>
              <a:defRPr>
                <a:solidFill>
                  <a:srgbClr val="FFFFFF"/>
                </a:solidFill>
              </a:defRPr>
            </a:lvl3pPr>
            <a:lvl4pPr lvl="3">
              <a:buNone/>
              <a:defRPr>
                <a:solidFill>
                  <a:srgbClr val="FFFFFF"/>
                </a:solidFill>
              </a:defRPr>
            </a:lvl4pPr>
            <a:lvl5pPr lvl="4">
              <a:buNone/>
              <a:defRPr>
                <a:solidFill>
                  <a:srgbClr val="FFFFFF"/>
                </a:solidFill>
              </a:defRPr>
            </a:lvl5pPr>
            <a:lvl6pPr lvl="5">
              <a:buNone/>
              <a:defRPr>
                <a:solidFill>
                  <a:srgbClr val="FFFFFF"/>
                </a:solidFill>
              </a:defRPr>
            </a:lvl6pPr>
            <a:lvl7pPr lvl="6">
              <a:buNone/>
              <a:defRPr>
                <a:solidFill>
                  <a:srgbClr val="FFFFFF"/>
                </a:solidFill>
              </a:defRPr>
            </a:lvl7pPr>
            <a:lvl8pPr lvl="7">
              <a:buNone/>
              <a:defRPr>
                <a:solidFill>
                  <a:srgbClr val="FFFFFF"/>
                </a:solidFill>
              </a:defRPr>
            </a:lvl8pPr>
            <a:lvl9pPr lvl="8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body" idx="1"/>
          </p:nvPr>
        </p:nvSpPr>
        <p:spPr>
          <a:xfrm>
            <a:off x="2901875" y="1033400"/>
            <a:ext cx="5292300" cy="326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ato Light"/>
              <a:buChar char="○"/>
              <a:defRPr sz="20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lvl="1" indent="-355600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ato Light"/>
              <a:buChar char="◦"/>
              <a:defRPr sz="20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lvl="2" indent="-355600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ato Light"/>
              <a:buChar char="◦"/>
              <a:defRPr sz="20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lvl="3" indent="-355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 Light"/>
              <a:buChar char="◦"/>
              <a:defRPr sz="20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lvl="4" indent="-355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 Light"/>
              <a:buChar char="◦"/>
              <a:defRPr sz="20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lvl="5" indent="-355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 Light"/>
              <a:buChar char="◦"/>
              <a:defRPr sz="20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lvl="6" indent="-355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 Light"/>
              <a:buChar char="◦"/>
              <a:defRPr sz="20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lvl="7" indent="-355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 Light"/>
              <a:buChar char="◦"/>
              <a:defRPr sz="20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lvl="8" indent="-3556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2000"/>
              <a:buFont typeface="Lato Light"/>
              <a:buChar char="◦"/>
              <a:defRPr sz="20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144075" y="559475"/>
            <a:ext cx="2142000" cy="26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Slab Regular"/>
              <a:buNone/>
              <a:defRPr sz="20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Slab Regular"/>
              <a:buNone/>
              <a:defRPr sz="20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Slab Regular"/>
              <a:buNone/>
              <a:defRPr sz="20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Slab Regular"/>
              <a:buNone/>
              <a:defRPr sz="20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Slab Regular"/>
              <a:buNone/>
              <a:defRPr sz="20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Slab Regular"/>
              <a:buNone/>
              <a:defRPr sz="20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Slab Regular"/>
              <a:buNone/>
              <a:defRPr sz="20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Slab Regular"/>
              <a:buNone/>
              <a:defRPr sz="20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Slab Regular"/>
              <a:buNone/>
              <a:defRPr sz="20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117984" y="41806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200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algn="r">
              <a:buNone/>
              <a:defRPr sz="1200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algn="r">
              <a:buNone/>
              <a:defRPr sz="1200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lvl="3" algn="r">
              <a:buNone/>
              <a:defRPr sz="1200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lvl="4" algn="r">
              <a:buNone/>
              <a:defRPr sz="1200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lvl="5" algn="r">
              <a:buNone/>
              <a:defRPr sz="1200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algn="r">
              <a:buNone/>
              <a:defRPr sz="1200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algn="r">
              <a:buNone/>
              <a:defRPr sz="1200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algn="r">
              <a:buNone/>
              <a:defRPr sz="1200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4" r:id="rId5"/>
    <p:sldLayoutId id="2147483657" r:id="rId6"/>
    <p:sldLayoutId id="2147483658" r:id="rId7"/>
    <p:sldLayoutId id="2147483659" r:id="rId8"/>
    <p:sldLayoutId id="2147483660" r:id="rId9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3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15"/>
          <p:cNvSpPr txBox="1">
            <a:spLocks noGrp="1"/>
          </p:cNvSpPr>
          <p:nvPr>
            <p:ph type="ctrTitle"/>
          </p:nvPr>
        </p:nvSpPr>
        <p:spPr>
          <a:xfrm>
            <a:off x="2757250" y="961350"/>
            <a:ext cx="3629400" cy="322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Q</a:t>
            </a:r>
            <a:r>
              <a:rPr lang="en-US" dirty="0"/>
              <a:t>UẢN LÝ</a:t>
            </a:r>
            <a:br>
              <a:rPr lang="en-US" dirty="0"/>
            </a:br>
            <a:r>
              <a:rPr lang="en-US" dirty="0"/>
              <a:t> NHÀ TRỌ</a:t>
            </a: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33" y="245993"/>
            <a:ext cx="1733550" cy="609600"/>
          </a:xfrm>
          <a:prstGeom prst="rect">
            <a:avLst/>
          </a:prstGeom>
        </p:spPr>
      </p:pic>
      <p:sp>
        <p:nvSpPr>
          <p:cNvPr id="4" name="Google Shape;412;p18"/>
          <p:cNvSpPr txBox="1">
            <a:spLocks/>
          </p:cNvSpPr>
          <p:nvPr/>
        </p:nvSpPr>
        <p:spPr>
          <a:xfrm>
            <a:off x="3190253" y="3255344"/>
            <a:ext cx="2896847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Aft>
                <a:spcPts val="1000"/>
              </a:spcAft>
            </a:pPr>
            <a:r>
              <a:rPr lang="en-US" dirty="0" err="1">
                <a:solidFill>
                  <a:schemeClr val="bg1"/>
                </a:solidFill>
                <a:latin typeface="Lato Light" panose="020B0604020202020204" charset="0"/>
              </a:rPr>
              <a:t>Quản</a:t>
            </a:r>
            <a:r>
              <a:rPr lang="en-US" dirty="0">
                <a:solidFill>
                  <a:schemeClr val="bg1"/>
                </a:solidFill>
                <a:latin typeface="Lato Light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Lato Light" panose="020B0604020202020204" charset="0"/>
              </a:rPr>
              <a:t>lý</a:t>
            </a:r>
            <a:r>
              <a:rPr lang="en-US" dirty="0">
                <a:solidFill>
                  <a:schemeClr val="bg1"/>
                </a:solidFill>
                <a:latin typeface="Lato Light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Lato Light" panose="020B0604020202020204" charset="0"/>
              </a:rPr>
              <a:t>dự</a:t>
            </a:r>
            <a:r>
              <a:rPr lang="en-US" dirty="0">
                <a:solidFill>
                  <a:schemeClr val="bg1"/>
                </a:solidFill>
                <a:latin typeface="Lato Light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Lato Light" panose="020B0604020202020204" charset="0"/>
              </a:rPr>
              <a:t>án</a:t>
            </a:r>
            <a:r>
              <a:rPr lang="en-US" dirty="0">
                <a:solidFill>
                  <a:schemeClr val="bg1"/>
                </a:solidFill>
                <a:latin typeface="Lato Light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Lato Light" panose="020B0604020202020204" charset="0"/>
              </a:rPr>
              <a:t>với</a:t>
            </a:r>
            <a:r>
              <a:rPr lang="en-US" dirty="0">
                <a:solidFill>
                  <a:schemeClr val="bg1"/>
                </a:solidFill>
                <a:latin typeface="Lato Light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Lato Light" panose="020B0604020202020204" charset="0"/>
              </a:rPr>
              <a:t>phần</a:t>
            </a:r>
            <a:r>
              <a:rPr lang="en-US" dirty="0">
                <a:solidFill>
                  <a:schemeClr val="bg1"/>
                </a:solidFill>
                <a:latin typeface="Lato Light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Lato Light" panose="020B0604020202020204" charset="0"/>
              </a:rPr>
              <a:t>mềm</a:t>
            </a:r>
            <a:r>
              <a:rPr lang="en-US" dirty="0">
                <a:solidFill>
                  <a:schemeClr val="bg1"/>
                </a:solidFill>
                <a:latin typeface="Lato Light" panose="020B0604020202020204" charset="0"/>
              </a:rPr>
              <a:t> Agile</a:t>
            </a:r>
          </a:p>
          <a:p>
            <a:pPr algn="ctr">
              <a:spcAft>
                <a:spcPts val="1000"/>
              </a:spcAft>
            </a:pPr>
            <a:endParaRPr lang="en-US" dirty="0">
              <a:solidFill>
                <a:schemeClr val="bg1"/>
              </a:solidFill>
              <a:latin typeface="Lato Light" panose="020B0604020202020204" charset="0"/>
            </a:endParaRPr>
          </a:p>
          <a:p>
            <a:pPr algn="ctr">
              <a:spcAft>
                <a:spcPts val="1000"/>
              </a:spcAft>
            </a:pPr>
            <a:endParaRPr lang="en-US" dirty="0"/>
          </a:p>
        </p:txBody>
      </p:sp>
      <p:sp>
        <p:nvSpPr>
          <p:cNvPr id="6" name="Google Shape;686;p42">
            <a:extLst>
              <a:ext uri="{FF2B5EF4-FFF2-40B4-BE49-F238E27FC236}">
                <a16:creationId xmlns:a16="http://schemas.microsoft.com/office/drawing/2014/main" id="{953E4825-626B-4AD5-AA2F-4C1896F20958}"/>
              </a:ext>
            </a:extLst>
          </p:cNvPr>
          <p:cNvSpPr txBox="1">
            <a:spLocks/>
          </p:cNvSpPr>
          <p:nvPr/>
        </p:nvSpPr>
        <p:spPr>
          <a:xfrm>
            <a:off x="8494667" y="140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00000000-1234-1234-1234-123412341234}" type="slidenum">
              <a:rPr lang="en" smtClean="0">
                <a:solidFill>
                  <a:srgbClr val="FFFFFF"/>
                </a:solidFill>
              </a:rPr>
              <a:pPr algn="r"/>
              <a:t>1</a:t>
            </a:fld>
            <a:endParaRPr lang="en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p:sp>
        <p:nvSpPr>
          <p:cNvPr id="6" name="Google Shape;412;p18"/>
          <p:cNvSpPr txBox="1">
            <a:spLocks/>
          </p:cNvSpPr>
          <p:nvPr/>
        </p:nvSpPr>
        <p:spPr>
          <a:xfrm>
            <a:off x="2576677" y="4543649"/>
            <a:ext cx="33717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Aft>
                <a:spcPts val="1000"/>
              </a:spcAft>
            </a:pPr>
            <a:r>
              <a:rPr lang="en-US" sz="2000" dirty="0" err="1">
                <a:solidFill>
                  <a:schemeClr val="accent2"/>
                </a:solidFill>
                <a:latin typeface="Lato Light" panose="020B0604020202020204" charset="0"/>
              </a:rPr>
              <a:t>Sơ</a:t>
            </a:r>
            <a:r>
              <a:rPr lang="en-US" sz="2000" dirty="0">
                <a:solidFill>
                  <a:schemeClr val="accent2"/>
                </a:solidFill>
                <a:latin typeface="Lato Light" panose="020B0604020202020204" charset="0"/>
              </a:rPr>
              <a:t> </a:t>
            </a:r>
            <a:r>
              <a:rPr lang="en-US" sz="2000" dirty="0" err="1">
                <a:solidFill>
                  <a:schemeClr val="accent2"/>
                </a:solidFill>
                <a:latin typeface="Lato Light" panose="020B0604020202020204" charset="0"/>
              </a:rPr>
              <a:t>đồ</a:t>
            </a:r>
            <a:r>
              <a:rPr lang="en-US" sz="2000" dirty="0">
                <a:solidFill>
                  <a:schemeClr val="accent2"/>
                </a:solidFill>
                <a:latin typeface="Lato Light" panose="020B0604020202020204" charset="0"/>
              </a:rPr>
              <a:t> </a:t>
            </a:r>
            <a:r>
              <a:rPr lang="en-US" sz="2000" dirty="0" err="1">
                <a:solidFill>
                  <a:schemeClr val="accent2"/>
                </a:solidFill>
                <a:latin typeface="Lato Light" panose="020B0604020202020204" charset="0"/>
              </a:rPr>
              <a:t>Usecase</a:t>
            </a:r>
            <a:r>
              <a:rPr lang="vi-VN" sz="2000" dirty="0">
                <a:solidFill>
                  <a:schemeClr val="accent2"/>
                </a:solidFill>
                <a:latin typeface="Lato Light" panose="020B0604020202020204" charset="0"/>
              </a:rPr>
              <a:t> khách hàng</a:t>
            </a:r>
            <a:endParaRPr lang="en-US" sz="2000" dirty="0">
              <a:solidFill>
                <a:schemeClr val="accent2"/>
              </a:solidFill>
              <a:latin typeface="Lato Light" panose="020B060402020202020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25DEDB-C934-4685-ACD5-644FE83497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8891" y="1219011"/>
            <a:ext cx="5506218" cy="2705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0847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sp>
        <p:nvSpPr>
          <p:cNvPr id="6" name="Google Shape;412;p18"/>
          <p:cNvSpPr txBox="1">
            <a:spLocks/>
          </p:cNvSpPr>
          <p:nvPr/>
        </p:nvSpPr>
        <p:spPr>
          <a:xfrm>
            <a:off x="2576677" y="4543649"/>
            <a:ext cx="33717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Aft>
                <a:spcPts val="1000"/>
              </a:spcAft>
            </a:pPr>
            <a:r>
              <a:rPr lang="en-US" sz="2000" dirty="0" err="1">
                <a:solidFill>
                  <a:schemeClr val="accent2"/>
                </a:solidFill>
                <a:latin typeface="Lato Light" panose="020B0604020202020204" charset="0"/>
              </a:rPr>
              <a:t>Sơ</a:t>
            </a:r>
            <a:r>
              <a:rPr lang="en-US" sz="2000" dirty="0">
                <a:solidFill>
                  <a:schemeClr val="accent2"/>
                </a:solidFill>
                <a:latin typeface="Lato Light" panose="020B0604020202020204" charset="0"/>
              </a:rPr>
              <a:t> </a:t>
            </a:r>
            <a:r>
              <a:rPr lang="en-US" sz="2000" dirty="0" err="1">
                <a:solidFill>
                  <a:schemeClr val="accent2"/>
                </a:solidFill>
                <a:latin typeface="Lato Light" panose="020B0604020202020204" charset="0"/>
              </a:rPr>
              <a:t>đồ</a:t>
            </a:r>
            <a:r>
              <a:rPr lang="en-US" sz="2000" dirty="0">
                <a:solidFill>
                  <a:schemeClr val="accent2"/>
                </a:solidFill>
                <a:latin typeface="Lato Light" panose="020B0604020202020204" charset="0"/>
              </a:rPr>
              <a:t> </a:t>
            </a:r>
            <a:r>
              <a:rPr lang="en-US" sz="2000" dirty="0" err="1">
                <a:solidFill>
                  <a:schemeClr val="accent2"/>
                </a:solidFill>
                <a:latin typeface="Lato Light" panose="020B0604020202020204" charset="0"/>
              </a:rPr>
              <a:t>Usecase</a:t>
            </a:r>
            <a:r>
              <a:rPr lang="vi-VN" sz="2000" dirty="0">
                <a:solidFill>
                  <a:schemeClr val="accent2"/>
                </a:solidFill>
                <a:latin typeface="Lato Light" panose="020B0604020202020204" charset="0"/>
              </a:rPr>
              <a:t> chủ trọ</a:t>
            </a:r>
            <a:endParaRPr lang="en-US" sz="2000" dirty="0">
              <a:solidFill>
                <a:schemeClr val="accent2"/>
              </a:solidFill>
              <a:latin typeface="Lato Light" panose="020B060402020202020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3868E9-B8F7-4315-8D3D-5E3A826BB4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2706" y="979993"/>
            <a:ext cx="5458587" cy="2800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6424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21"/>
          <p:cNvSpPr/>
          <p:nvPr/>
        </p:nvSpPr>
        <p:spPr>
          <a:xfrm>
            <a:off x="3530959" y="601545"/>
            <a:ext cx="2224800" cy="22248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1" name="Google Shape;431;p21"/>
          <p:cNvSpPr txBox="1">
            <a:spLocks noGrp="1"/>
          </p:cNvSpPr>
          <p:nvPr>
            <p:ph type="ctrTitle" idx="4294967295"/>
          </p:nvPr>
        </p:nvSpPr>
        <p:spPr>
          <a:xfrm>
            <a:off x="2443882" y="2894147"/>
            <a:ext cx="4439902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MÔ HÌNH ERD</a:t>
            </a:r>
            <a:endParaRPr sz="4800" b="1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432" name="Google Shape;432;p21"/>
          <p:cNvSpPr txBox="1">
            <a:spLocks noGrp="1"/>
          </p:cNvSpPr>
          <p:nvPr>
            <p:ph type="subTitle" idx="4294967295"/>
          </p:nvPr>
        </p:nvSpPr>
        <p:spPr>
          <a:xfrm>
            <a:off x="2205425" y="3640155"/>
            <a:ext cx="47331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dirty="0"/>
              <a:t>Các thực thể chính</a:t>
            </a:r>
            <a:endParaRPr dirty="0"/>
          </a:p>
        </p:txBody>
      </p:sp>
      <p:grpSp>
        <p:nvGrpSpPr>
          <p:cNvPr id="433" name="Google Shape;433;p21"/>
          <p:cNvGrpSpPr/>
          <p:nvPr/>
        </p:nvGrpSpPr>
        <p:grpSpPr>
          <a:xfrm>
            <a:off x="3940048" y="628007"/>
            <a:ext cx="1447570" cy="1447577"/>
            <a:chOff x="6643075" y="3664250"/>
            <a:chExt cx="407950" cy="407975"/>
          </a:xfrm>
        </p:grpSpPr>
        <p:sp>
          <p:nvSpPr>
            <p:cNvPr id="434" name="Google Shape;434;p21"/>
            <p:cNvSpPr/>
            <p:nvPr/>
          </p:nvSpPr>
          <p:spPr>
            <a:xfrm>
              <a:off x="6794075" y="3815250"/>
              <a:ext cx="211300" cy="211300"/>
            </a:xfrm>
            <a:custGeom>
              <a:avLst/>
              <a:gdLst/>
              <a:ahLst/>
              <a:cxnLst/>
              <a:rect l="l" t="t" r="r" b="b"/>
              <a:pathLst>
                <a:path w="8452" h="8452" fill="none" extrusionOk="0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w="19050" cap="rnd" cmpd="sng">
              <a:solidFill>
                <a:srgbClr val="FF975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21"/>
            <p:cNvSpPr/>
            <p:nvPr/>
          </p:nvSpPr>
          <p:spPr>
            <a:xfrm>
              <a:off x="6643075" y="3664250"/>
              <a:ext cx="407950" cy="407975"/>
            </a:xfrm>
            <a:custGeom>
              <a:avLst/>
              <a:gdLst/>
              <a:ahLst/>
              <a:cxnLst/>
              <a:rect l="l" t="t" r="r" b="b"/>
              <a:pathLst>
                <a:path w="16318" h="16319" fill="none" extrusionOk="0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w="19050" cap="rnd" cmpd="sng">
              <a:solidFill>
                <a:srgbClr val="FF975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6" name="Google Shape;436;p21"/>
          <p:cNvGrpSpPr/>
          <p:nvPr/>
        </p:nvGrpSpPr>
        <p:grpSpPr>
          <a:xfrm rot="-587344">
            <a:off x="3600928" y="2274183"/>
            <a:ext cx="595166" cy="595133"/>
            <a:chOff x="576250" y="4319400"/>
            <a:chExt cx="442075" cy="442050"/>
          </a:xfrm>
        </p:grpSpPr>
        <p:sp>
          <p:nvSpPr>
            <p:cNvPr id="437" name="Google Shape;437;p21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9050" cap="rnd" cmpd="sng">
              <a:solidFill>
                <a:srgbClr val="FC406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21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9050" cap="rnd" cmpd="sng">
              <a:solidFill>
                <a:srgbClr val="FC406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21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9050" cap="rnd" cmpd="sng">
              <a:solidFill>
                <a:srgbClr val="FC406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21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9050" cap="rnd" cmpd="sng">
              <a:solidFill>
                <a:srgbClr val="FC406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1" name="Google Shape;441;p21"/>
          <p:cNvSpPr/>
          <p:nvPr/>
        </p:nvSpPr>
        <p:spPr>
          <a:xfrm>
            <a:off x="3593939" y="962288"/>
            <a:ext cx="226251" cy="216069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B6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" name="Google Shape;442;p21"/>
          <p:cNvSpPr/>
          <p:nvPr/>
        </p:nvSpPr>
        <p:spPr>
          <a:xfrm rot="2697328">
            <a:off x="5346647" y="2148789"/>
            <a:ext cx="343459" cy="327947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B6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p21"/>
          <p:cNvSpPr/>
          <p:nvPr/>
        </p:nvSpPr>
        <p:spPr>
          <a:xfrm>
            <a:off x="5356714" y="1881143"/>
            <a:ext cx="137570" cy="131429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B6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" name="Google Shape;444;p21"/>
          <p:cNvSpPr/>
          <p:nvPr/>
        </p:nvSpPr>
        <p:spPr>
          <a:xfrm rot="1280404">
            <a:off x="3589575" y="1613971"/>
            <a:ext cx="137564" cy="131398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B6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5" name="Google Shape;445;p21"/>
          <p:cNvSpPr txBox="1">
            <a:spLocks noGrp="1"/>
          </p:cNvSpPr>
          <p:nvPr>
            <p:ph type="sldNum" idx="12"/>
          </p:nvPr>
        </p:nvSpPr>
        <p:spPr>
          <a:xfrm>
            <a:off x="8117984" y="41806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  <p:sp>
        <p:nvSpPr>
          <p:cNvPr id="4" name="Google Shape;412;p18"/>
          <p:cNvSpPr txBox="1">
            <a:spLocks/>
          </p:cNvSpPr>
          <p:nvPr/>
        </p:nvSpPr>
        <p:spPr>
          <a:xfrm>
            <a:off x="2274754" y="4583604"/>
            <a:ext cx="3980272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Aft>
                <a:spcPts val="1000"/>
              </a:spcAft>
            </a:pPr>
            <a:r>
              <a:rPr lang="en-US" sz="2000">
                <a:solidFill>
                  <a:schemeClr val="accent2"/>
                </a:solidFill>
                <a:latin typeface="Lato Light" panose="020B0604020202020204" charset="0"/>
              </a:rPr>
              <a:t>Sơ đồ quan hệ giữa các thực thể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BA52C2-D9BF-4D80-9AD4-BBB09E14F2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0284" y="614863"/>
            <a:ext cx="7105011" cy="3302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1097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18"/>
          <p:cNvSpPr txBox="1">
            <a:spLocks noGrp="1"/>
          </p:cNvSpPr>
          <p:nvPr>
            <p:ph type="ctrTitle"/>
          </p:nvPr>
        </p:nvSpPr>
        <p:spPr>
          <a:xfrm>
            <a:off x="2886100" y="1888150"/>
            <a:ext cx="33717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A5C65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 giao diện</a:t>
            </a:r>
            <a:endParaRPr/>
          </a:p>
        </p:txBody>
      </p:sp>
      <p:sp>
        <p:nvSpPr>
          <p:cNvPr id="412" name="Google Shape;412;p18"/>
          <p:cNvSpPr txBox="1">
            <a:spLocks noGrp="1"/>
          </p:cNvSpPr>
          <p:nvPr>
            <p:ph type="subTitle" idx="1"/>
          </p:nvPr>
        </p:nvSpPr>
        <p:spPr>
          <a:xfrm>
            <a:off x="2886100" y="2916252"/>
            <a:ext cx="33717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/>
              <a:t>Let’s go !!!!!!!!</a:t>
            </a:r>
            <a:endParaRPr/>
          </a:p>
        </p:txBody>
      </p:sp>
      <p:sp>
        <p:nvSpPr>
          <p:cNvPr id="4" name="Google Shape;686;p42">
            <a:extLst>
              <a:ext uri="{FF2B5EF4-FFF2-40B4-BE49-F238E27FC236}">
                <a16:creationId xmlns:a16="http://schemas.microsoft.com/office/drawing/2014/main" id="{981EBBC7-C63A-4E66-8B3A-CFE2BD882A42}"/>
              </a:ext>
            </a:extLst>
          </p:cNvPr>
          <p:cNvSpPr txBox="1">
            <a:spLocks/>
          </p:cNvSpPr>
          <p:nvPr/>
        </p:nvSpPr>
        <p:spPr>
          <a:xfrm>
            <a:off x="8117984" y="41806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00000000-1234-1234-1234-123412341234}" type="slidenum">
              <a:rPr lang="en" smtClean="0">
                <a:solidFill>
                  <a:srgbClr val="FFFFFF"/>
                </a:solidFill>
              </a:rPr>
              <a:pPr algn="r"/>
              <a:t>14</a:t>
            </a:fld>
            <a:endParaRPr lang="en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32450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  <p:sp>
        <p:nvSpPr>
          <p:cNvPr id="6" name="Google Shape;412;p18"/>
          <p:cNvSpPr txBox="1">
            <a:spLocks/>
          </p:cNvSpPr>
          <p:nvPr/>
        </p:nvSpPr>
        <p:spPr>
          <a:xfrm>
            <a:off x="1041801" y="4098116"/>
            <a:ext cx="1924864" cy="4166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Aft>
                <a:spcPts val="1000"/>
              </a:spcAft>
            </a:pP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Lato Light" panose="020B0604020202020204" charset="0"/>
              </a:rPr>
              <a:t>Giao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Lato Light" panose="020B0604020202020204" charset="0"/>
              </a:rPr>
              <a:t>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Lato Light" panose="020B0604020202020204" charset="0"/>
              </a:rPr>
              <a:t>diện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Lato Light" panose="020B0604020202020204" charset="0"/>
              </a:rPr>
              <a:t>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Lato Light" panose="020B0604020202020204" charset="0"/>
              </a:rPr>
              <a:t>đăng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Lato Light" panose="020B0604020202020204" charset="0"/>
              </a:rPr>
              <a:t>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Lato Light" panose="020B0604020202020204" charset="0"/>
              </a:rPr>
              <a:t>nhập</a:t>
            </a:r>
            <a:endParaRPr lang="en-US" dirty="0">
              <a:solidFill>
                <a:schemeClr val="tx1">
                  <a:lumMod val="50000"/>
                </a:schemeClr>
              </a:solidFill>
              <a:latin typeface="Lato Light" panose="020B060402020202020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5721985-C555-40C0-B4C5-68B00014F9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8713" y="1045384"/>
            <a:ext cx="1707952" cy="286739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17BD5D3-1843-4EAB-A64D-BE9165DC7F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9899" y="1045384"/>
            <a:ext cx="1726700" cy="2867396"/>
          </a:xfrm>
          <a:prstGeom prst="rect">
            <a:avLst/>
          </a:prstGeom>
        </p:spPr>
      </p:pic>
      <p:sp>
        <p:nvSpPr>
          <p:cNvPr id="13" name="Google Shape;412;p18">
            <a:extLst>
              <a:ext uri="{FF2B5EF4-FFF2-40B4-BE49-F238E27FC236}">
                <a16:creationId xmlns:a16="http://schemas.microsoft.com/office/drawing/2014/main" id="{8975608E-43EC-4659-A426-F3D602D3B302}"/>
              </a:ext>
            </a:extLst>
          </p:cNvPr>
          <p:cNvSpPr txBox="1">
            <a:spLocks/>
          </p:cNvSpPr>
          <p:nvPr/>
        </p:nvSpPr>
        <p:spPr>
          <a:xfrm>
            <a:off x="3480055" y="4098116"/>
            <a:ext cx="1924864" cy="4166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Aft>
                <a:spcPts val="1000"/>
              </a:spcAft>
            </a:pP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Lato Light" panose="020B0604020202020204" charset="0"/>
              </a:rPr>
              <a:t>Giao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Lato Light" panose="020B0604020202020204" charset="0"/>
              </a:rPr>
              <a:t>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Lato Light" panose="020B0604020202020204" charset="0"/>
              </a:rPr>
              <a:t>diện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Lato Light" panose="020B0604020202020204" charset="0"/>
              </a:rPr>
              <a:t>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Lato Light" panose="020B0604020202020204" charset="0"/>
              </a:rPr>
              <a:t>đăng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Lato Light" panose="020B0604020202020204" charset="0"/>
              </a:rPr>
              <a:t> </a:t>
            </a:r>
            <a:r>
              <a:rPr lang="vi-VN" dirty="0">
                <a:solidFill>
                  <a:schemeClr val="tx1">
                    <a:lumMod val="50000"/>
                  </a:schemeClr>
                </a:solidFill>
                <a:latin typeface="Lato Light" panose="020B0604020202020204" charset="0"/>
              </a:rPr>
              <a:t>ký</a:t>
            </a:r>
            <a:endParaRPr lang="en-US" dirty="0">
              <a:solidFill>
                <a:schemeClr val="tx1">
                  <a:lumMod val="50000"/>
                </a:schemeClr>
              </a:solidFill>
              <a:latin typeface="Lato Light" panose="020B0604020202020204" charset="0"/>
            </a:endParaRPr>
          </a:p>
        </p:txBody>
      </p:sp>
      <p:sp>
        <p:nvSpPr>
          <p:cNvPr id="14" name="Google Shape;412;p18">
            <a:extLst>
              <a:ext uri="{FF2B5EF4-FFF2-40B4-BE49-F238E27FC236}">
                <a16:creationId xmlns:a16="http://schemas.microsoft.com/office/drawing/2014/main" id="{EACCC4CE-93A5-40FD-B81E-2CE986784F65}"/>
              </a:ext>
            </a:extLst>
          </p:cNvPr>
          <p:cNvSpPr txBox="1">
            <a:spLocks/>
          </p:cNvSpPr>
          <p:nvPr/>
        </p:nvSpPr>
        <p:spPr>
          <a:xfrm>
            <a:off x="5898966" y="4098116"/>
            <a:ext cx="1924864" cy="4166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Aft>
                <a:spcPts val="1000"/>
              </a:spcAft>
            </a:pP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Lato Light" panose="020B0604020202020204" charset="0"/>
              </a:rPr>
              <a:t>Giao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Lato Light" panose="020B0604020202020204" charset="0"/>
              </a:rPr>
              <a:t>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Lato Light" panose="020B0604020202020204" charset="0"/>
              </a:rPr>
              <a:t>diện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Lato Light" panose="020B0604020202020204" charset="0"/>
              </a:rPr>
              <a:t> </a:t>
            </a:r>
            <a:r>
              <a:rPr lang="vi-VN" dirty="0">
                <a:solidFill>
                  <a:schemeClr val="tx1">
                    <a:lumMod val="50000"/>
                  </a:schemeClr>
                </a:solidFill>
                <a:latin typeface="Lato Light" panose="020B0604020202020204" charset="0"/>
              </a:rPr>
              <a:t>trang chủ</a:t>
            </a:r>
            <a:endParaRPr lang="en-US" dirty="0">
              <a:solidFill>
                <a:schemeClr val="tx1">
                  <a:lumMod val="50000"/>
                </a:schemeClr>
              </a:solidFill>
              <a:latin typeface="Lato Light" panose="020B0604020202020204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78103F0-497F-492B-9B42-E398A58D2E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6138" y="1045384"/>
            <a:ext cx="1790520" cy="2980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0451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  <p:sp>
        <p:nvSpPr>
          <p:cNvPr id="9" name="Google Shape;412;p18"/>
          <p:cNvSpPr txBox="1">
            <a:spLocks/>
          </p:cNvSpPr>
          <p:nvPr/>
        </p:nvSpPr>
        <p:spPr>
          <a:xfrm>
            <a:off x="1322118" y="4007711"/>
            <a:ext cx="1924864" cy="4166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Aft>
                <a:spcPts val="1000"/>
              </a:spcAft>
            </a:pP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Lato Light" panose="020B0604020202020204" charset="0"/>
              </a:rPr>
              <a:t>Giao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Lato Light" panose="020B0604020202020204" charset="0"/>
              </a:rPr>
              <a:t>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Lato Light" panose="020B0604020202020204" charset="0"/>
              </a:rPr>
              <a:t>diện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Lato Light" panose="020B0604020202020204" charset="0"/>
              </a:rPr>
              <a:t> </a:t>
            </a:r>
            <a:r>
              <a:rPr lang="vi-VN" dirty="0">
                <a:solidFill>
                  <a:schemeClr val="tx1">
                    <a:lumMod val="50000"/>
                  </a:schemeClr>
                </a:solidFill>
                <a:latin typeface="Lato Light" panose="020B0604020202020204" charset="0"/>
              </a:rPr>
              <a:t>tab</a:t>
            </a:r>
            <a:endParaRPr lang="en-US" dirty="0">
              <a:solidFill>
                <a:schemeClr val="tx1">
                  <a:lumMod val="50000"/>
                </a:schemeClr>
              </a:solidFill>
              <a:latin typeface="Lato Light" panose="020B0604020202020204" charset="0"/>
            </a:endParaRPr>
          </a:p>
        </p:txBody>
      </p:sp>
      <p:sp>
        <p:nvSpPr>
          <p:cNvPr id="10" name="Google Shape;412;p18"/>
          <p:cNvSpPr txBox="1">
            <a:spLocks/>
          </p:cNvSpPr>
          <p:nvPr/>
        </p:nvSpPr>
        <p:spPr>
          <a:xfrm>
            <a:off x="3609567" y="4055939"/>
            <a:ext cx="1924864" cy="4166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Aft>
                <a:spcPts val="1000"/>
              </a:spcAft>
            </a:pP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Lato Light" panose="020B0604020202020204" charset="0"/>
              </a:rPr>
              <a:t>Giao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Lato Light" panose="020B0604020202020204" charset="0"/>
              </a:rPr>
              <a:t>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Lato Light" panose="020B0604020202020204" charset="0"/>
              </a:rPr>
              <a:t>diện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Lato Light" panose="020B0604020202020204" charset="0"/>
              </a:rPr>
              <a:t> </a:t>
            </a:r>
            <a:r>
              <a:rPr lang="vi-VN" dirty="0">
                <a:solidFill>
                  <a:schemeClr val="tx1">
                    <a:lumMod val="50000"/>
                  </a:schemeClr>
                </a:solidFill>
                <a:latin typeface="Lato Light" panose="020B0604020202020204" charset="0"/>
              </a:rPr>
              <a:t>danh sách phòng</a:t>
            </a:r>
            <a:endParaRPr lang="en-US" dirty="0">
              <a:solidFill>
                <a:schemeClr val="tx1">
                  <a:lumMod val="50000"/>
                </a:schemeClr>
              </a:solidFill>
              <a:latin typeface="Lato Light" panose="020B0604020202020204" charset="0"/>
            </a:endParaRPr>
          </a:p>
        </p:txBody>
      </p:sp>
      <p:sp>
        <p:nvSpPr>
          <p:cNvPr id="11" name="Google Shape;412;p18"/>
          <p:cNvSpPr txBox="1">
            <a:spLocks/>
          </p:cNvSpPr>
          <p:nvPr/>
        </p:nvSpPr>
        <p:spPr>
          <a:xfrm>
            <a:off x="6087291" y="4055939"/>
            <a:ext cx="2030693" cy="5425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Aft>
                <a:spcPts val="1000"/>
              </a:spcAft>
            </a:pP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Lato Light" panose="020B0604020202020204" charset="0"/>
              </a:rPr>
              <a:t>Giao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Lato Light" panose="020B0604020202020204" charset="0"/>
              </a:rPr>
              <a:t>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Lato Light" panose="020B0604020202020204" charset="0"/>
              </a:rPr>
              <a:t>diện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Lato Light" panose="020B0604020202020204" charset="0"/>
              </a:rPr>
              <a:t> </a:t>
            </a:r>
            <a:r>
              <a:rPr lang="vi-VN" dirty="0">
                <a:solidFill>
                  <a:schemeClr val="tx1">
                    <a:lumMod val="50000"/>
                  </a:schemeClr>
                </a:solidFill>
                <a:latin typeface="Lato Light" panose="020B0604020202020204" charset="0"/>
              </a:rPr>
              <a:t>danh sách người thuê</a:t>
            </a:r>
            <a:endParaRPr lang="en-US" dirty="0">
              <a:solidFill>
                <a:schemeClr val="tx1">
                  <a:lumMod val="50000"/>
                </a:schemeClr>
              </a:solidFill>
              <a:latin typeface="Lato Light" panose="020B060402020202020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CC0669-C851-4C36-9FA0-2163C231C1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1188" y="949886"/>
            <a:ext cx="1646725" cy="275024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DB87127-35C1-46BB-9E5A-E54A37C484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4663" y="949886"/>
            <a:ext cx="1656153" cy="275024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2A0BFB8-AC8E-4646-8634-08307CE63C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6104" y="949887"/>
            <a:ext cx="1791789" cy="2750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2629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  <p:sp>
        <p:nvSpPr>
          <p:cNvPr id="9" name="Google Shape;412;p18"/>
          <p:cNvSpPr txBox="1">
            <a:spLocks/>
          </p:cNvSpPr>
          <p:nvPr/>
        </p:nvSpPr>
        <p:spPr>
          <a:xfrm>
            <a:off x="2058048" y="4007711"/>
            <a:ext cx="1924864" cy="4166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Aft>
                <a:spcPts val="1000"/>
              </a:spcAft>
            </a:pP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Lato Light" panose="020B0604020202020204" charset="0"/>
              </a:rPr>
              <a:t>Giao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Lato Light" panose="020B0604020202020204" charset="0"/>
              </a:rPr>
              <a:t>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Lato Light" panose="020B0604020202020204" charset="0"/>
              </a:rPr>
              <a:t>diện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Lato Light" panose="020B0604020202020204" charset="0"/>
              </a:rPr>
              <a:t> </a:t>
            </a:r>
            <a:r>
              <a:rPr lang="vi-VN" dirty="0">
                <a:solidFill>
                  <a:schemeClr val="tx1">
                    <a:lumMod val="50000"/>
                  </a:schemeClr>
                </a:solidFill>
                <a:latin typeface="Lato Light" panose="020B0604020202020204" charset="0"/>
              </a:rPr>
              <a:t>hóa đơn</a:t>
            </a:r>
            <a:endParaRPr lang="en-US" dirty="0">
              <a:solidFill>
                <a:schemeClr val="tx1">
                  <a:lumMod val="50000"/>
                </a:schemeClr>
              </a:solidFill>
              <a:latin typeface="Lato Light" panose="020B0604020202020204" charset="0"/>
            </a:endParaRPr>
          </a:p>
        </p:txBody>
      </p:sp>
      <p:sp>
        <p:nvSpPr>
          <p:cNvPr id="10" name="Google Shape;412;p18"/>
          <p:cNvSpPr txBox="1">
            <a:spLocks/>
          </p:cNvSpPr>
          <p:nvPr/>
        </p:nvSpPr>
        <p:spPr>
          <a:xfrm>
            <a:off x="5411098" y="4007711"/>
            <a:ext cx="1924864" cy="4166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Aft>
                <a:spcPts val="1000"/>
              </a:spcAft>
            </a:pP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Lato Light" panose="020B0604020202020204" charset="0"/>
              </a:rPr>
              <a:t>Giao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Lato Light" panose="020B0604020202020204" charset="0"/>
              </a:rPr>
              <a:t>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Lato Light" panose="020B0604020202020204" charset="0"/>
              </a:rPr>
              <a:t>diện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Lato Light" panose="020B0604020202020204" charset="0"/>
              </a:rPr>
              <a:t> </a:t>
            </a:r>
            <a:r>
              <a:rPr lang="vi-VN" dirty="0">
                <a:solidFill>
                  <a:schemeClr val="tx1">
                    <a:lumMod val="50000"/>
                  </a:schemeClr>
                </a:solidFill>
                <a:latin typeface="Lato Light" panose="020B0604020202020204" charset="0"/>
              </a:rPr>
              <a:t>thêm phòng</a:t>
            </a:r>
            <a:endParaRPr lang="en-US" dirty="0">
              <a:solidFill>
                <a:schemeClr val="tx1">
                  <a:lumMod val="50000"/>
                </a:schemeClr>
              </a:solidFill>
              <a:latin typeface="Lato Light" panose="020B060402020202020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B79955-9DEC-4A66-8935-CFE55EF960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2335" y="811662"/>
            <a:ext cx="1780577" cy="298002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0E63539-39AB-41A8-9B29-BE2DD1B7AA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1098" y="811662"/>
            <a:ext cx="1788016" cy="2980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5466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  <p:sp>
        <p:nvSpPr>
          <p:cNvPr id="7" name="Google Shape;432;p21">
            <a:extLst>
              <a:ext uri="{FF2B5EF4-FFF2-40B4-BE49-F238E27FC236}">
                <a16:creationId xmlns:a16="http://schemas.microsoft.com/office/drawing/2014/main" id="{2F726061-8996-48C1-BA84-55F3253D619B}"/>
              </a:ext>
            </a:extLst>
          </p:cNvPr>
          <p:cNvSpPr txBox="1">
            <a:spLocks/>
          </p:cNvSpPr>
          <p:nvPr/>
        </p:nvSpPr>
        <p:spPr>
          <a:xfrm>
            <a:off x="2592733" y="811663"/>
            <a:ext cx="4733100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ato Light"/>
              <a:buChar char="○"/>
              <a:defRPr sz="20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ato Light"/>
              <a:buChar char="◦"/>
              <a:defRPr sz="20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ato Light"/>
              <a:buChar char="◦"/>
              <a:defRPr sz="20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 Light"/>
              <a:buChar char="◦"/>
              <a:defRPr sz="20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 Light"/>
              <a:buChar char="◦"/>
              <a:defRPr sz="20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 Light"/>
              <a:buChar char="◦"/>
              <a:defRPr sz="20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 Light"/>
              <a:buChar char="◦"/>
              <a:defRPr sz="20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 Light"/>
              <a:buChar char="◦"/>
              <a:defRPr sz="20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2000"/>
              <a:buFont typeface="Lato Light"/>
              <a:buChar char="◦"/>
              <a:defRPr sz="20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marL="0" indent="0" algn="ctr">
              <a:spcAft>
                <a:spcPts val="1000"/>
              </a:spcAft>
              <a:buFont typeface="Lato Light"/>
              <a:buNone/>
            </a:pPr>
            <a:r>
              <a:rPr lang="vi-VN" sz="3000" b="1" dirty="0"/>
              <a:t>Quy trình làm việc</a:t>
            </a:r>
            <a:endParaRPr lang="en-US" sz="3000" b="1" dirty="0"/>
          </a:p>
        </p:txBody>
      </p:sp>
      <p:sp>
        <p:nvSpPr>
          <p:cNvPr id="8" name="Google Shape;412;p18">
            <a:extLst>
              <a:ext uri="{FF2B5EF4-FFF2-40B4-BE49-F238E27FC236}">
                <a16:creationId xmlns:a16="http://schemas.microsoft.com/office/drawing/2014/main" id="{99957CFD-8B68-44A9-8AF7-7B902B2B5378}"/>
              </a:ext>
            </a:extLst>
          </p:cNvPr>
          <p:cNvSpPr txBox="1">
            <a:spLocks/>
          </p:cNvSpPr>
          <p:nvPr/>
        </p:nvSpPr>
        <p:spPr>
          <a:xfrm>
            <a:off x="2801492" y="1929426"/>
            <a:ext cx="4152202" cy="265320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Aft>
                <a:spcPts val="1000"/>
              </a:spcAft>
            </a:pPr>
            <a:r>
              <a:rPr lang="vi-VN" sz="1900" dirty="0">
                <a:solidFill>
                  <a:schemeClr val="tx1">
                    <a:lumMod val="50000"/>
                  </a:schemeClr>
                </a:solidFill>
                <a:latin typeface="Lato Light" panose="020B0604020202020204" charset="0"/>
              </a:rPr>
              <a:t>Họp kế hoạch dự án 2 lần 1 tuần</a:t>
            </a:r>
          </a:p>
          <a:p>
            <a:pPr algn="ctr">
              <a:spcAft>
                <a:spcPts val="1000"/>
              </a:spcAft>
            </a:pPr>
            <a:r>
              <a:rPr lang="vi-VN" sz="1900" dirty="0">
                <a:solidFill>
                  <a:schemeClr val="tx1">
                    <a:lumMod val="50000"/>
                  </a:schemeClr>
                </a:solidFill>
                <a:latin typeface="Lato Light" panose="020B0604020202020204" charset="0"/>
              </a:rPr>
              <a:t>Thực hiện từng Sprint</a:t>
            </a:r>
          </a:p>
          <a:p>
            <a:pPr algn="ctr">
              <a:spcAft>
                <a:spcPts val="1000"/>
              </a:spcAft>
            </a:pPr>
            <a:r>
              <a:rPr lang="vi-VN" sz="1900" dirty="0">
                <a:solidFill>
                  <a:schemeClr val="tx1">
                    <a:lumMod val="50000"/>
                  </a:schemeClr>
                </a:solidFill>
                <a:latin typeface="Lato Light" panose="020B0604020202020204" charset="0"/>
              </a:rPr>
              <a:t>Cập nhập và báo cáo tiến độ khi hoàn thành từng task</a:t>
            </a:r>
          </a:p>
          <a:p>
            <a:pPr algn="ctr">
              <a:spcAft>
                <a:spcPts val="1000"/>
              </a:spcAft>
            </a:pPr>
            <a:endParaRPr lang="vi-VN" dirty="0">
              <a:solidFill>
                <a:schemeClr val="tx1">
                  <a:lumMod val="50000"/>
                </a:schemeClr>
              </a:solidFill>
              <a:latin typeface="Lato Light" panose="020B0604020202020204" charset="0"/>
            </a:endParaRPr>
          </a:p>
          <a:p>
            <a:pPr algn="ctr">
              <a:spcAft>
                <a:spcPts val="1000"/>
              </a:spcAft>
            </a:pPr>
            <a:endParaRPr lang="en-US" dirty="0">
              <a:solidFill>
                <a:schemeClr val="tx1">
                  <a:lumMod val="50000"/>
                </a:schemeClr>
              </a:solidFill>
              <a:latin typeface="Lato Ligh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30045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  <p:sp>
        <p:nvSpPr>
          <p:cNvPr id="7" name="Google Shape;432;p21">
            <a:extLst>
              <a:ext uri="{FF2B5EF4-FFF2-40B4-BE49-F238E27FC236}">
                <a16:creationId xmlns:a16="http://schemas.microsoft.com/office/drawing/2014/main" id="{D9F18FDF-05BB-4BB0-8735-6F1B6E641B80}"/>
              </a:ext>
            </a:extLst>
          </p:cNvPr>
          <p:cNvSpPr txBox="1">
            <a:spLocks/>
          </p:cNvSpPr>
          <p:nvPr/>
        </p:nvSpPr>
        <p:spPr>
          <a:xfrm>
            <a:off x="2420193" y="322811"/>
            <a:ext cx="4733100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ato Light"/>
              <a:buChar char="○"/>
              <a:defRPr sz="20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ato Light"/>
              <a:buChar char="◦"/>
              <a:defRPr sz="20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ato Light"/>
              <a:buChar char="◦"/>
              <a:defRPr sz="20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 Light"/>
              <a:buChar char="◦"/>
              <a:defRPr sz="20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 Light"/>
              <a:buChar char="◦"/>
              <a:defRPr sz="20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 Light"/>
              <a:buChar char="◦"/>
              <a:defRPr sz="20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 Light"/>
              <a:buChar char="◦"/>
              <a:defRPr sz="20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 Light"/>
              <a:buChar char="◦"/>
              <a:defRPr sz="20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2000"/>
              <a:buFont typeface="Lato Light"/>
              <a:buChar char="◦"/>
              <a:defRPr sz="20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marL="0" indent="0" algn="ctr">
              <a:spcAft>
                <a:spcPts val="1000"/>
              </a:spcAft>
              <a:buFont typeface="Lato Light"/>
              <a:buNone/>
            </a:pPr>
            <a:r>
              <a:rPr lang="vi-VN" sz="3000" b="1" dirty="0"/>
              <a:t>Test Case</a:t>
            </a:r>
            <a:endParaRPr lang="en-US" sz="3000" b="1" dirty="0"/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E876C624-280D-4126-B2DE-801C46F138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301860"/>
              </p:ext>
            </p:extLst>
          </p:nvPr>
        </p:nvGraphicFramePr>
        <p:xfrm>
          <a:off x="1113195" y="1107611"/>
          <a:ext cx="6917609" cy="3505200"/>
        </p:xfrm>
        <a:graphic>
          <a:graphicData uri="http://schemas.openxmlformats.org/drawingml/2006/table">
            <a:tbl>
              <a:tblPr firstRow="1" bandRow="1">
                <a:tableStyleId>{82D779CF-2BDB-42D6-87B1-01E171FC944C}</a:tableStyleId>
              </a:tblPr>
              <a:tblGrid>
                <a:gridCol w="664381">
                  <a:extLst>
                    <a:ext uri="{9D8B030D-6E8A-4147-A177-3AD203B41FA5}">
                      <a16:colId xmlns:a16="http://schemas.microsoft.com/office/drawing/2014/main" val="515423237"/>
                    </a:ext>
                  </a:extLst>
                </a:gridCol>
                <a:gridCol w="1694189">
                  <a:extLst>
                    <a:ext uri="{9D8B030D-6E8A-4147-A177-3AD203B41FA5}">
                      <a16:colId xmlns:a16="http://schemas.microsoft.com/office/drawing/2014/main" val="911832592"/>
                    </a:ext>
                  </a:extLst>
                </a:gridCol>
                <a:gridCol w="1153398">
                  <a:extLst>
                    <a:ext uri="{9D8B030D-6E8A-4147-A177-3AD203B41FA5}">
                      <a16:colId xmlns:a16="http://schemas.microsoft.com/office/drawing/2014/main" val="2886139731"/>
                    </a:ext>
                  </a:extLst>
                </a:gridCol>
                <a:gridCol w="1023948">
                  <a:extLst>
                    <a:ext uri="{9D8B030D-6E8A-4147-A177-3AD203B41FA5}">
                      <a16:colId xmlns:a16="http://schemas.microsoft.com/office/drawing/2014/main" val="4028239026"/>
                    </a:ext>
                  </a:extLst>
                </a:gridCol>
                <a:gridCol w="811763">
                  <a:extLst>
                    <a:ext uri="{9D8B030D-6E8A-4147-A177-3AD203B41FA5}">
                      <a16:colId xmlns:a16="http://schemas.microsoft.com/office/drawing/2014/main" val="1376674557"/>
                    </a:ext>
                  </a:extLst>
                </a:gridCol>
                <a:gridCol w="1569930">
                  <a:extLst>
                    <a:ext uri="{9D8B030D-6E8A-4147-A177-3AD203B41FA5}">
                      <a16:colId xmlns:a16="http://schemas.microsoft.com/office/drawing/2014/main" val="4043348699"/>
                    </a:ext>
                  </a:extLst>
                </a:gridCol>
              </a:tblGrid>
              <a:tr h="462949">
                <a:tc>
                  <a:txBody>
                    <a:bodyPr/>
                    <a:lstStyle/>
                    <a:p>
                      <a:pPr algn="ctr"/>
                      <a:r>
                        <a:rPr lang="vi-VN" sz="1500" b="1" dirty="0"/>
                        <a:t>STT</a:t>
                      </a:r>
                      <a:endParaRPr 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500" b="1" dirty="0"/>
                        <a:t>Test Case</a:t>
                      </a:r>
                      <a:endParaRPr 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500" b="1" dirty="0"/>
                        <a:t>Kết quả thực tế</a:t>
                      </a:r>
                      <a:endParaRPr 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500" b="1" dirty="0"/>
                        <a:t>Đạt / không đạt</a:t>
                      </a:r>
                      <a:endParaRPr 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500" b="1" dirty="0"/>
                        <a:t>Ngày kiểm thử</a:t>
                      </a:r>
                      <a:endParaRPr 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500" b="1" dirty="0"/>
                        <a:t>Người thực hiện</a:t>
                      </a:r>
                      <a:endParaRPr lang="en-US" sz="15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00484344"/>
                  </a:ext>
                </a:extLst>
              </a:tr>
              <a:tr h="363333">
                <a:tc>
                  <a:txBody>
                    <a:bodyPr/>
                    <a:lstStyle/>
                    <a:p>
                      <a:pPr algn="ctr"/>
                      <a:r>
                        <a:rPr lang="vi-VN" sz="1100" dirty="0"/>
                        <a:t>1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100" dirty="0"/>
                        <a:t>Đăng ký, đăng nhập, đăng xuất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100" dirty="0"/>
                        <a:t>Chức năng hoàn thành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100" dirty="0"/>
                        <a:t>Đạt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05/01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100" dirty="0"/>
                        <a:t>Nguyễn Duy Tiến</a:t>
                      </a:r>
                      <a:endParaRPr 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6567315"/>
                  </a:ext>
                </a:extLst>
              </a:tr>
              <a:tr h="2368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vi-VN" sz="1100" dirty="0"/>
                        <a:t>2</a:t>
                      </a:r>
                      <a:endParaRPr lang="en-US" sz="1100" dirty="0"/>
                    </a:p>
                    <a:p>
                      <a:pPr algn="ctr"/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100" dirty="0"/>
                        <a:t>Hiển thị thông tin cá nhân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100" dirty="0"/>
                        <a:t>Chức năng hoàn thành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100" dirty="0"/>
                        <a:t>Đạt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dirty="0" smtClean="0"/>
                        <a:t>10/01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vi-VN" sz="1100" dirty="0"/>
                        <a:t>Nguyễn Duy Tiến</a:t>
                      </a:r>
                      <a:endParaRPr lang="en-US" sz="1100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47147237"/>
                  </a:ext>
                </a:extLst>
              </a:tr>
              <a:tr h="33789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vi-VN" sz="1100" dirty="0"/>
                        <a:t>3</a:t>
                      </a:r>
                      <a:endParaRPr lang="en-US" sz="1100" dirty="0"/>
                    </a:p>
                    <a:p>
                      <a:pPr algn="ctr"/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vi-VN" sz="1100" dirty="0"/>
                        <a:t>Hiển thị danh sách phòng</a:t>
                      </a:r>
                      <a:endParaRPr lang="en-US" sz="1100" dirty="0"/>
                    </a:p>
                    <a:p>
                      <a:pPr algn="ctr"/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100" dirty="0"/>
                        <a:t>Chức năng hoàn thành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100" dirty="0"/>
                        <a:t>Đạt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15/01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vi-VN" sz="1100" dirty="0"/>
                        <a:t>Nguyễn Duy Tiến</a:t>
                      </a:r>
                      <a:endParaRPr lang="en-US" sz="1100" dirty="0"/>
                    </a:p>
                    <a:p>
                      <a:pPr algn="ctr"/>
                      <a:endParaRPr 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00538845"/>
                  </a:ext>
                </a:extLst>
              </a:tr>
              <a:tr h="33553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vi-VN" sz="1100" dirty="0"/>
                        <a:t>4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100" dirty="0"/>
                        <a:t>Đặt phòng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100" dirty="0"/>
                        <a:t>Chức năng hoàn thành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100" dirty="0"/>
                        <a:t>Đạt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19/01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vi-VN" sz="1100" dirty="0"/>
                        <a:t>Nguyễn Duy Tiến</a:t>
                      </a:r>
                      <a:endParaRPr lang="en-US" sz="1100" dirty="0"/>
                    </a:p>
                    <a:p>
                      <a:pPr algn="ctr"/>
                      <a:endParaRPr 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05842812"/>
                  </a:ext>
                </a:extLst>
              </a:tr>
              <a:tr h="33553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vi-VN" sz="1100" dirty="0"/>
                        <a:t>5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100" dirty="0"/>
                        <a:t>Hủy phòng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100" dirty="0"/>
                        <a:t>Chức năng hoàn thành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100" dirty="0"/>
                        <a:t>Đạt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24/01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vi-VN" sz="1100" dirty="0"/>
                        <a:t>Nguyễn Duy Tiến</a:t>
                      </a:r>
                      <a:endParaRPr lang="en-US" sz="1100" dirty="0"/>
                    </a:p>
                    <a:p>
                      <a:pPr algn="ctr"/>
                      <a:endParaRPr 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91887944"/>
                  </a:ext>
                </a:extLst>
              </a:tr>
              <a:tr h="38616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vi-VN" sz="1100" dirty="0"/>
                        <a:t>6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100" dirty="0"/>
                        <a:t>Chi tiết hóa đơn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100" dirty="0"/>
                        <a:t>Chức năng hoàn thành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vi-VN" sz="1100" dirty="0"/>
                        <a:t>Đạt</a:t>
                      </a:r>
                      <a:endParaRPr lang="en-US" sz="1100" dirty="0"/>
                    </a:p>
                    <a:p>
                      <a:pPr algn="ctr"/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smtClean="0"/>
                        <a:t>19/02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vi-VN" sz="1100" dirty="0"/>
                        <a:t>Nguyễn Duy Tiến</a:t>
                      </a:r>
                      <a:endParaRPr lang="en-US" sz="1100" dirty="0"/>
                    </a:p>
                    <a:p>
                      <a:pPr algn="ctr"/>
                      <a:endParaRPr 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60073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721015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17"/>
          <p:cNvSpPr txBox="1">
            <a:spLocks noGrp="1"/>
          </p:cNvSpPr>
          <p:nvPr>
            <p:ph type="ctrTitle" idx="4294967295"/>
          </p:nvPr>
        </p:nvSpPr>
        <p:spPr>
          <a:xfrm>
            <a:off x="707200" y="2437000"/>
            <a:ext cx="84368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solidFill>
                  <a:srgbClr val="FFB600"/>
                </a:solidFill>
              </a:rPr>
              <a:t>Nguy</a:t>
            </a:r>
            <a:r>
              <a:rPr lang="en-US" sz="4000" dirty="0" err="1">
                <a:solidFill>
                  <a:srgbClr val="FFB600"/>
                </a:solidFill>
              </a:rPr>
              <a:t>ễn</a:t>
            </a:r>
            <a:r>
              <a:rPr lang="en-US" sz="4000" dirty="0">
                <a:solidFill>
                  <a:srgbClr val="FFB600"/>
                </a:solidFill>
              </a:rPr>
              <a:t> Quang H</a:t>
            </a:r>
            <a:r>
              <a:rPr lang="vi-VN" sz="4000" dirty="0">
                <a:solidFill>
                  <a:srgbClr val="FFB600"/>
                </a:solidFill>
              </a:rPr>
              <a:t>ư</a:t>
            </a:r>
            <a:r>
              <a:rPr lang="en-US" sz="4000" dirty="0">
                <a:solidFill>
                  <a:srgbClr val="FFB600"/>
                </a:solidFill>
              </a:rPr>
              <a:t>ng</a:t>
            </a:r>
            <a:endParaRPr sz="4000" dirty="0">
              <a:solidFill>
                <a:srgbClr val="FFB600"/>
              </a:solidFill>
            </a:endParaRPr>
          </a:p>
        </p:txBody>
      </p:sp>
      <p:sp>
        <p:nvSpPr>
          <p:cNvPr id="404" name="Google Shape;404;p17"/>
          <p:cNvSpPr txBox="1">
            <a:spLocks noGrp="1"/>
          </p:cNvSpPr>
          <p:nvPr>
            <p:ph type="subTitle" idx="4294967295"/>
          </p:nvPr>
        </p:nvSpPr>
        <p:spPr>
          <a:xfrm>
            <a:off x="707200" y="1990800"/>
            <a:ext cx="5340927" cy="176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FFFFFF"/>
                </a:solidFill>
              </a:rPr>
              <a:t>Giáo viên hướng dẫn</a:t>
            </a:r>
            <a:endParaRPr sz="2800">
              <a:solidFill>
                <a:srgbClr val="FFFFFF"/>
              </a:solidFill>
            </a:endParaRPr>
          </a:p>
        </p:txBody>
      </p:sp>
      <p:pic>
        <p:nvPicPr>
          <p:cNvPr id="405" name="Google Shape;405;p17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5150" y="2062047"/>
            <a:ext cx="2071500" cy="1909705"/>
          </a:xfrm>
          <a:prstGeom prst="ellipse">
            <a:avLst/>
          </a:prstGeom>
          <a:noFill/>
          <a:ln>
            <a:noFill/>
          </a:ln>
        </p:spPr>
      </p:pic>
      <p:sp>
        <p:nvSpPr>
          <p:cNvPr id="406" name="Google Shape;406;p17"/>
          <p:cNvSpPr txBox="1">
            <a:spLocks noGrp="1"/>
          </p:cNvSpPr>
          <p:nvPr>
            <p:ph type="sldNum" idx="12"/>
          </p:nvPr>
        </p:nvSpPr>
        <p:spPr>
          <a:xfrm>
            <a:off x="8117984" y="41806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91C7EE-5289-485F-9A7F-FC1141E27C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3741" y="1738611"/>
            <a:ext cx="2274077" cy="2274077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CAD64DF7-CE3A-4769-9DB5-A641DEA1CE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8144522"/>
              </p:ext>
            </p:extLst>
          </p:nvPr>
        </p:nvGraphicFramePr>
        <p:xfrm>
          <a:off x="1097272" y="1298998"/>
          <a:ext cx="7020712" cy="2743200"/>
        </p:xfrm>
        <a:graphic>
          <a:graphicData uri="http://schemas.openxmlformats.org/drawingml/2006/table">
            <a:tbl>
              <a:tblPr firstRow="1" bandRow="1">
                <a:tableStyleId>{82D779CF-2BDB-42D6-87B1-01E171FC944C}</a:tableStyleId>
              </a:tblPr>
              <a:tblGrid>
                <a:gridCol w="664381">
                  <a:extLst>
                    <a:ext uri="{9D8B030D-6E8A-4147-A177-3AD203B41FA5}">
                      <a16:colId xmlns:a16="http://schemas.microsoft.com/office/drawing/2014/main" val="515423237"/>
                    </a:ext>
                  </a:extLst>
                </a:gridCol>
                <a:gridCol w="1694189">
                  <a:extLst>
                    <a:ext uri="{9D8B030D-6E8A-4147-A177-3AD203B41FA5}">
                      <a16:colId xmlns:a16="http://schemas.microsoft.com/office/drawing/2014/main" val="911832592"/>
                    </a:ext>
                  </a:extLst>
                </a:gridCol>
                <a:gridCol w="1153398">
                  <a:extLst>
                    <a:ext uri="{9D8B030D-6E8A-4147-A177-3AD203B41FA5}">
                      <a16:colId xmlns:a16="http://schemas.microsoft.com/office/drawing/2014/main" val="2886139731"/>
                    </a:ext>
                  </a:extLst>
                </a:gridCol>
                <a:gridCol w="1023948">
                  <a:extLst>
                    <a:ext uri="{9D8B030D-6E8A-4147-A177-3AD203B41FA5}">
                      <a16:colId xmlns:a16="http://schemas.microsoft.com/office/drawing/2014/main" val="4028239026"/>
                    </a:ext>
                  </a:extLst>
                </a:gridCol>
                <a:gridCol w="811763">
                  <a:extLst>
                    <a:ext uri="{9D8B030D-6E8A-4147-A177-3AD203B41FA5}">
                      <a16:colId xmlns:a16="http://schemas.microsoft.com/office/drawing/2014/main" val="1376674557"/>
                    </a:ext>
                  </a:extLst>
                </a:gridCol>
                <a:gridCol w="1673033">
                  <a:extLst>
                    <a:ext uri="{9D8B030D-6E8A-4147-A177-3AD203B41FA5}">
                      <a16:colId xmlns:a16="http://schemas.microsoft.com/office/drawing/2014/main" val="4043348699"/>
                    </a:ext>
                  </a:extLst>
                </a:gridCol>
              </a:tblGrid>
              <a:tr h="479426">
                <a:tc>
                  <a:txBody>
                    <a:bodyPr/>
                    <a:lstStyle/>
                    <a:p>
                      <a:pPr algn="ctr"/>
                      <a:r>
                        <a:rPr lang="vi-VN" sz="1000" b="1" dirty="0"/>
                        <a:t>STT</a:t>
                      </a:r>
                      <a:endParaRPr lang="en-US" sz="1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000" b="1" dirty="0"/>
                        <a:t>Họ và tên</a:t>
                      </a:r>
                      <a:endParaRPr lang="en-US" sz="1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vi-VN" sz="1000" b="1" i="0" u="none" strike="noStrike" cap="none" dirty="0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Việc đã làm tốt</a:t>
                      </a:r>
                      <a:endParaRPr lang="en-US" sz="1000" b="1" i="0" u="none" strike="noStrike" cap="none" dirty="0">
                        <a:solidFill>
                          <a:srgbClr val="000000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vi-VN" sz="1000" b="1" i="0" u="none" strike="noStrike" cap="none" dirty="0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Việc đã làm chưa tốt</a:t>
                      </a:r>
                      <a:endParaRPr lang="en-US" sz="1000" b="1" i="0" u="none" strike="noStrike" cap="none" dirty="0">
                        <a:solidFill>
                          <a:srgbClr val="000000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vi-VN" sz="1000" b="1" i="0" u="none" strike="noStrike" cap="none" dirty="0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Hành động cải thiện</a:t>
                      </a:r>
                      <a:endParaRPr lang="en-US" sz="1000" b="1" i="0" u="none" strike="noStrike" cap="none" dirty="0">
                        <a:solidFill>
                          <a:srgbClr val="000000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vi-VN" sz="1000" b="1" i="0" u="none" strike="noStrike" cap="none" dirty="0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Kế hoạch cho Sprint sau</a:t>
                      </a:r>
                      <a:endParaRPr lang="en-US" sz="1000" b="1" i="0" u="none" strike="noStrike" cap="none" dirty="0">
                        <a:solidFill>
                          <a:srgbClr val="000000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00484344"/>
                  </a:ext>
                </a:extLst>
              </a:tr>
              <a:tr h="1105342">
                <a:tc>
                  <a:txBody>
                    <a:bodyPr/>
                    <a:lstStyle/>
                    <a:p>
                      <a:pPr algn="ctr"/>
                      <a:r>
                        <a:rPr lang="vi-VN" sz="1100" dirty="0"/>
                        <a:t>1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100" dirty="0"/>
                        <a:t>Bùi Duy Anh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100" dirty="0"/>
                        <a:t>Tạo các buổi họp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ctr">
                        <a:buFontTx/>
                        <a:buChar char="-"/>
                      </a:pPr>
                      <a:r>
                        <a:rPr lang="vi-VN" sz="1100" dirty="0"/>
                        <a:t>Họp chưa đúng giờ</a:t>
                      </a:r>
                    </a:p>
                    <a:p>
                      <a:pPr marL="171450" indent="-171450" algn="ctr">
                        <a:buFontTx/>
                        <a:buChar char="-"/>
                      </a:pPr>
                      <a:r>
                        <a:rPr lang="vi-VN" sz="1100" dirty="0"/>
                        <a:t>Chưa review chức năng cho dev đầy đủ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100" dirty="0"/>
                        <a:t>- Xây dựng cải tiến nhóm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ctr">
                        <a:buFontTx/>
                        <a:buChar char="-"/>
                      </a:pPr>
                      <a:r>
                        <a:rPr lang="vi-VN" sz="1100" dirty="0"/>
                        <a:t>Các thành viên họp đúng giờ</a:t>
                      </a:r>
                    </a:p>
                    <a:p>
                      <a:pPr marL="171450" indent="-171450" algn="ctr">
                        <a:buFontTx/>
                        <a:buChar char="-"/>
                      </a:pPr>
                      <a:r>
                        <a:rPr lang="vi-VN" sz="1100" dirty="0"/>
                        <a:t>Triển khai các nội dung công việc</a:t>
                      </a:r>
                      <a:endParaRPr 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6567315"/>
                  </a:ext>
                </a:extLst>
              </a:tr>
              <a:tr h="81236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vi-VN" sz="1100" dirty="0"/>
                        <a:t>2</a:t>
                      </a:r>
                      <a:endParaRPr lang="en-US" sz="1100" dirty="0"/>
                    </a:p>
                    <a:p>
                      <a:pPr algn="ctr"/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100" dirty="0"/>
                        <a:t>Đàm Xuân Tùng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100" dirty="0"/>
                        <a:t>Đóng góp ý kiến cho nhóm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100" dirty="0"/>
                        <a:t>- Tiến độ công việc còn chậm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vi-VN" sz="1100" dirty="0"/>
                        <a:t>- Chủ động nhắn tin hỏi tiến độ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vi-VN" sz="1100" dirty="0"/>
                        <a:t>- Cải tiến cách làm việc, tăng sự hào hứng cho nhóm</a:t>
                      </a:r>
                      <a:endParaRPr 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47147237"/>
                  </a:ext>
                </a:extLst>
              </a:tr>
            </a:tbl>
          </a:graphicData>
        </a:graphic>
      </p:graphicFrame>
      <p:sp>
        <p:nvSpPr>
          <p:cNvPr id="8" name="Google Shape;432;p21">
            <a:extLst>
              <a:ext uri="{FF2B5EF4-FFF2-40B4-BE49-F238E27FC236}">
                <a16:creationId xmlns:a16="http://schemas.microsoft.com/office/drawing/2014/main" id="{69C05C35-909A-47CB-8B54-5BEF491484CD}"/>
              </a:ext>
            </a:extLst>
          </p:cNvPr>
          <p:cNvSpPr txBox="1">
            <a:spLocks/>
          </p:cNvSpPr>
          <p:nvPr/>
        </p:nvSpPr>
        <p:spPr>
          <a:xfrm>
            <a:off x="2369448" y="239577"/>
            <a:ext cx="4733100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ato Light"/>
              <a:buChar char="○"/>
              <a:defRPr sz="20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ato Light"/>
              <a:buChar char="◦"/>
              <a:defRPr sz="20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ato Light"/>
              <a:buChar char="◦"/>
              <a:defRPr sz="20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 Light"/>
              <a:buChar char="◦"/>
              <a:defRPr sz="20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 Light"/>
              <a:buChar char="◦"/>
              <a:defRPr sz="20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 Light"/>
              <a:buChar char="◦"/>
              <a:defRPr sz="20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 Light"/>
              <a:buChar char="◦"/>
              <a:defRPr sz="20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 Light"/>
              <a:buChar char="◦"/>
              <a:defRPr sz="20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2000"/>
              <a:buFont typeface="Lato Light"/>
              <a:buChar char="◦"/>
              <a:defRPr sz="20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marL="0" indent="0" algn="ctr">
              <a:spcAft>
                <a:spcPts val="1000"/>
              </a:spcAft>
              <a:buFont typeface="Lato Light"/>
              <a:buNone/>
            </a:pPr>
            <a:r>
              <a:rPr lang="vi-VN" sz="3000" b="1" dirty="0"/>
              <a:t>SPRINT RETROSPECTIVE</a:t>
            </a:r>
            <a:endParaRPr lang="en-US" sz="3000" b="1" dirty="0"/>
          </a:p>
        </p:txBody>
      </p:sp>
    </p:spTree>
    <p:extLst>
      <p:ext uri="{BB962C8B-B14F-4D97-AF65-F5344CB8AC3E}">
        <p14:creationId xmlns:p14="http://schemas.microsoft.com/office/powerpoint/2010/main" val="39373696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21</a:t>
            </a:fld>
            <a:endParaRPr lang="en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CAD64DF7-CE3A-4769-9DB5-A641DEA1CE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1790645"/>
              </p:ext>
            </p:extLst>
          </p:nvPr>
        </p:nvGraphicFramePr>
        <p:xfrm>
          <a:off x="1076533" y="1169581"/>
          <a:ext cx="6990934" cy="3178196"/>
        </p:xfrm>
        <a:graphic>
          <a:graphicData uri="http://schemas.openxmlformats.org/drawingml/2006/table">
            <a:tbl>
              <a:tblPr firstRow="1" bandRow="1">
                <a:tableStyleId>{82D779CF-2BDB-42D6-87B1-01E171FC944C}</a:tableStyleId>
              </a:tblPr>
              <a:tblGrid>
                <a:gridCol w="661563">
                  <a:extLst>
                    <a:ext uri="{9D8B030D-6E8A-4147-A177-3AD203B41FA5}">
                      <a16:colId xmlns:a16="http://schemas.microsoft.com/office/drawing/2014/main" val="515423237"/>
                    </a:ext>
                  </a:extLst>
                </a:gridCol>
                <a:gridCol w="1687003">
                  <a:extLst>
                    <a:ext uri="{9D8B030D-6E8A-4147-A177-3AD203B41FA5}">
                      <a16:colId xmlns:a16="http://schemas.microsoft.com/office/drawing/2014/main" val="911832592"/>
                    </a:ext>
                  </a:extLst>
                </a:gridCol>
                <a:gridCol w="1148506">
                  <a:extLst>
                    <a:ext uri="{9D8B030D-6E8A-4147-A177-3AD203B41FA5}">
                      <a16:colId xmlns:a16="http://schemas.microsoft.com/office/drawing/2014/main" val="2886139731"/>
                    </a:ext>
                  </a:extLst>
                </a:gridCol>
                <a:gridCol w="1019605">
                  <a:extLst>
                    <a:ext uri="{9D8B030D-6E8A-4147-A177-3AD203B41FA5}">
                      <a16:colId xmlns:a16="http://schemas.microsoft.com/office/drawing/2014/main" val="4028239026"/>
                    </a:ext>
                  </a:extLst>
                </a:gridCol>
                <a:gridCol w="808320">
                  <a:extLst>
                    <a:ext uri="{9D8B030D-6E8A-4147-A177-3AD203B41FA5}">
                      <a16:colId xmlns:a16="http://schemas.microsoft.com/office/drawing/2014/main" val="1376674557"/>
                    </a:ext>
                  </a:extLst>
                </a:gridCol>
                <a:gridCol w="1665937">
                  <a:extLst>
                    <a:ext uri="{9D8B030D-6E8A-4147-A177-3AD203B41FA5}">
                      <a16:colId xmlns:a16="http://schemas.microsoft.com/office/drawing/2014/main" val="4043348699"/>
                    </a:ext>
                  </a:extLst>
                </a:gridCol>
              </a:tblGrid>
              <a:tr h="466889">
                <a:tc>
                  <a:txBody>
                    <a:bodyPr/>
                    <a:lstStyle/>
                    <a:p>
                      <a:pPr algn="ctr"/>
                      <a:r>
                        <a:rPr lang="vi-VN" sz="1000" b="1" dirty="0"/>
                        <a:t>STT</a:t>
                      </a:r>
                      <a:endParaRPr lang="en-US" sz="1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000" b="1" dirty="0"/>
                        <a:t>Họ và tên</a:t>
                      </a:r>
                      <a:endParaRPr lang="en-US" sz="1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vi-VN" sz="1000" b="1" i="0" u="none" strike="noStrike" cap="none" dirty="0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Việc đã làm tốt</a:t>
                      </a:r>
                      <a:endParaRPr lang="en-US" sz="1000" b="1" i="0" u="none" strike="noStrike" cap="none" dirty="0">
                        <a:solidFill>
                          <a:srgbClr val="000000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vi-VN" sz="1000" b="1" i="0" u="none" strike="noStrike" cap="none" dirty="0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Việc đã làm chưa tốt</a:t>
                      </a:r>
                      <a:endParaRPr lang="en-US" sz="1000" b="1" i="0" u="none" strike="noStrike" cap="none" dirty="0">
                        <a:solidFill>
                          <a:srgbClr val="000000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vi-VN" sz="1000" b="1" i="0" u="none" strike="noStrike" cap="none" dirty="0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Hành động cải thiện</a:t>
                      </a:r>
                      <a:endParaRPr lang="en-US" sz="1000" b="1" i="0" u="none" strike="noStrike" cap="none" dirty="0">
                        <a:solidFill>
                          <a:srgbClr val="000000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vi-VN" sz="1000" b="1" i="0" u="none" strike="noStrike" cap="none" dirty="0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Kế hoạch cho Sprint sau</a:t>
                      </a:r>
                      <a:endParaRPr lang="en-US" sz="1000" b="1" i="0" u="none" strike="noStrike" cap="none" dirty="0">
                        <a:solidFill>
                          <a:srgbClr val="000000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00484344"/>
                  </a:ext>
                </a:extLst>
              </a:tr>
              <a:tr h="1076439">
                <a:tc>
                  <a:txBody>
                    <a:bodyPr/>
                    <a:lstStyle/>
                    <a:p>
                      <a:pPr algn="ctr"/>
                      <a:r>
                        <a:rPr lang="vi-VN" sz="1100" dirty="0"/>
                        <a:t>3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100" dirty="0"/>
                        <a:t>Lê Văn huy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100" dirty="0"/>
                        <a:t>- Đóng góp ý kiến vào chức năng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1100" dirty="0"/>
                        <a:t>- Tiến độ công việc còn chậm</a:t>
                      </a:r>
                      <a:endParaRPr lang="en-US" sz="1100" dirty="0"/>
                    </a:p>
                    <a:p>
                      <a:pPr marL="0" indent="0" algn="ctr">
                        <a:buFontTx/>
                        <a:buNone/>
                      </a:pP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100" dirty="0"/>
                        <a:t>- Xây dựng cải tiến nhóm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ctr">
                        <a:buFontTx/>
                        <a:buChar char="-"/>
                      </a:pPr>
                      <a:r>
                        <a:rPr lang="vi-VN" sz="1100" dirty="0"/>
                        <a:t>Triển khai các nội dung công việc</a:t>
                      </a:r>
                      <a:endParaRPr 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6567315"/>
                  </a:ext>
                </a:extLst>
              </a:tr>
              <a:tr h="79111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vi-VN" sz="1100" dirty="0"/>
                        <a:t>4</a:t>
                      </a:r>
                      <a:endParaRPr lang="en-US" sz="1100" dirty="0"/>
                    </a:p>
                    <a:p>
                      <a:pPr algn="ctr"/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100" dirty="0"/>
                        <a:t>Phí Đình Long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100" dirty="0"/>
                        <a:t>- Đóng góp ý kiến về code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100" dirty="0"/>
                        <a:t>- Tiến độ công việc còn chậm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vi-VN" sz="1100" dirty="0"/>
                        <a:t>Chủ động code vượt tiến độ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vi-VN" sz="1100" dirty="0"/>
                        <a:t>- Tăng hiệu xuất công việc được giao</a:t>
                      </a:r>
                      <a:endParaRPr 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47147237"/>
                  </a:ext>
                </a:extLst>
              </a:tr>
              <a:tr h="691313">
                <a:tc>
                  <a:txBody>
                    <a:bodyPr/>
                    <a:lstStyle/>
                    <a:p>
                      <a:pPr algn="ctr"/>
                      <a:r>
                        <a:rPr lang="vi-VN" sz="1100" dirty="0"/>
                        <a:t>5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100" dirty="0"/>
                        <a:t>Nguyễn Duy Tiến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vi-VN" sz="1100" dirty="0"/>
                        <a:t>- Đóng góp ý kiến rõ ràng</a:t>
                      </a:r>
                      <a:endParaRPr lang="en-US" sz="1100" dirty="0"/>
                    </a:p>
                    <a:p>
                      <a:pPr algn="ctr"/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100" dirty="0"/>
                        <a:t>- Tiến độ còn chậm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vi-VN" sz="1100" dirty="0"/>
                        <a:t>Tích cực tham gia đóng góp ý kiến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vi-VN" sz="1100" dirty="0"/>
                        <a:t>Làm tốt phần việc được giao</a:t>
                      </a:r>
                      <a:endParaRPr 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08991270"/>
                  </a:ext>
                </a:extLst>
              </a:tr>
            </a:tbl>
          </a:graphicData>
        </a:graphic>
      </p:graphicFrame>
      <p:sp>
        <p:nvSpPr>
          <p:cNvPr id="8" name="Google Shape;432;p21">
            <a:extLst>
              <a:ext uri="{FF2B5EF4-FFF2-40B4-BE49-F238E27FC236}">
                <a16:creationId xmlns:a16="http://schemas.microsoft.com/office/drawing/2014/main" id="{69C05C35-909A-47CB-8B54-5BEF491484CD}"/>
              </a:ext>
            </a:extLst>
          </p:cNvPr>
          <p:cNvSpPr txBox="1">
            <a:spLocks/>
          </p:cNvSpPr>
          <p:nvPr/>
        </p:nvSpPr>
        <p:spPr>
          <a:xfrm>
            <a:off x="2380081" y="250209"/>
            <a:ext cx="4733100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ato Light"/>
              <a:buChar char="○"/>
              <a:defRPr sz="20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ato Light"/>
              <a:buChar char="◦"/>
              <a:defRPr sz="20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ato Light"/>
              <a:buChar char="◦"/>
              <a:defRPr sz="20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 Light"/>
              <a:buChar char="◦"/>
              <a:defRPr sz="20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 Light"/>
              <a:buChar char="◦"/>
              <a:defRPr sz="20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 Light"/>
              <a:buChar char="◦"/>
              <a:defRPr sz="20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 Light"/>
              <a:buChar char="◦"/>
              <a:defRPr sz="20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 Light"/>
              <a:buChar char="◦"/>
              <a:defRPr sz="20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2000"/>
              <a:buFont typeface="Lato Light"/>
              <a:buChar char="◦"/>
              <a:defRPr sz="20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marL="0" indent="0" algn="ctr">
              <a:spcAft>
                <a:spcPts val="1000"/>
              </a:spcAft>
              <a:buFont typeface="Lato Light"/>
              <a:buNone/>
            </a:pPr>
            <a:r>
              <a:rPr lang="vi-VN" sz="3000" b="1" dirty="0"/>
              <a:t>SPRINT RETROSPECTIVE</a:t>
            </a:r>
            <a:endParaRPr lang="en-US" sz="3000" b="1" dirty="0"/>
          </a:p>
        </p:txBody>
      </p:sp>
    </p:spTree>
    <p:extLst>
      <p:ext uri="{BB962C8B-B14F-4D97-AF65-F5344CB8AC3E}">
        <p14:creationId xmlns:p14="http://schemas.microsoft.com/office/powerpoint/2010/main" val="2570622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22</a:t>
            </a:fld>
            <a:endParaRPr lang="en"/>
          </a:p>
        </p:txBody>
      </p:sp>
      <p:sp>
        <p:nvSpPr>
          <p:cNvPr id="3" name="TextBox 2"/>
          <p:cNvSpPr txBox="1"/>
          <p:nvPr/>
        </p:nvSpPr>
        <p:spPr>
          <a:xfrm>
            <a:off x="1517649" y="946150"/>
            <a:ext cx="342541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latin typeface="Lato Light" panose="020B0604020202020204" charset="0"/>
              </a:rPr>
              <a:t>Khó</a:t>
            </a:r>
            <a:r>
              <a:rPr lang="en-US" b="1" dirty="0">
                <a:latin typeface="Lato Light" panose="020B0604020202020204" charset="0"/>
              </a:rPr>
              <a:t> </a:t>
            </a:r>
            <a:r>
              <a:rPr lang="en-US" b="1" dirty="0" err="1">
                <a:latin typeface="Lato Light" panose="020B0604020202020204" charset="0"/>
              </a:rPr>
              <a:t>khăn</a:t>
            </a:r>
            <a:r>
              <a:rPr lang="en-US" b="1" dirty="0">
                <a:latin typeface="Lato Light" panose="020B0604020202020204" charset="0"/>
              </a:rPr>
              <a:t> </a:t>
            </a:r>
            <a:r>
              <a:rPr lang="en-US" b="1" dirty="0" err="1">
                <a:latin typeface="Lato Light" panose="020B0604020202020204" charset="0"/>
              </a:rPr>
              <a:t>khi</a:t>
            </a:r>
            <a:r>
              <a:rPr lang="en-US" b="1" dirty="0">
                <a:latin typeface="Lato Light" panose="020B0604020202020204" charset="0"/>
              </a:rPr>
              <a:t> </a:t>
            </a:r>
            <a:r>
              <a:rPr lang="en-US" b="1" dirty="0" err="1">
                <a:latin typeface="Lato Light" panose="020B0604020202020204" charset="0"/>
              </a:rPr>
              <a:t>thực</a:t>
            </a:r>
            <a:r>
              <a:rPr lang="en-US" b="1" dirty="0">
                <a:latin typeface="Lato Light" panose="020B0604020202020204" charset="0"/>
              </a:rPr>
              <a:t> </a:t>
            </a:r>
            <a:r>
              <a:rPr lang="en-US" b="1" dirty="0" err="1">
                <a:latin typeface="Lato Light" panose="020B0604020202020204" charset="0"/>
              </a:rPr>
              <a:t>hiện</a:t>
            </a:r>
            <a:r>
              <a:rPr lang="en-US" b="1" dirty="0">
                <a:latin typeface="Lato Light" panose="020B0604020202020204" charset="0"/>
              </a:rPr>
              <a:t> </a:t>
            </a:r>
            <a:r>
              <a:rPr lang="en-US" b="1" dirty="0" err="1">
                <a:latin typeface="Lato Light" panose="020B0604020202020204" charset="0"/>
              </a:rPr>
              <a:t>dự</a:t>
            </a:r>
            <a:r>
              <a:rPr lang="en-US" b="1" dirty="0">
                <a:latin typeface="Lato Light" panose="020B0604020202020204" charset="0"/>
              </a:rPr>
              <a:t> </a:t>
            </a:r>
            <a:r>
              <a:rPr lang="en-US" b="1" dirty="0" err="1">
                <a:latin typeface="Lato Light" panose="020B0604020202020204" charset="0"/>
              </a:rPr>
              <a:t>án</a:t>
            </a:r>
            <a:r>
              <a:rPr lang="en-US" b="1" dirty="0">
                <a:latin typeface="Lato Light" panose="020B0604020202020204" charset="0"/>
              </a:rPr>
              <a:t>:</a:t>
            </a:r>
          </a:p>
          <a:p>
            <a:endParaRPr lang="en-US" dirty="0">
              <a:latin typeface="Lato Light" panose="020B0604020202020204" charset="0"/>
            </a:endParaRPr>
          </a:p>
          <a:p>
            <a:r>
              <a:rPr lang="en-US" sz="1200" dirty="0">
                <a:latin typeface="Lato Light" panose="020B0604020202020204" charset="0"/>
              </a:rPr>
              <a:t>_ </a:t>
            </a:r>
            <a:r>
              <a:rPr lang="en-US" sz="1200" dirty="0" err="1">
                <a:latin typeface="Lato Light" panose="020B0604020202020204" charset="0"/>
              </a:rPr>
              <a:t>Chưa</a:t>
            </a:r>
            <a:r>
              <a:rPr lang="en-US" sz="1200" dirty="0">
                <a:latin typeface="Lato Light" panose="020B0604020202020204" charset="0"/>
              </a:rPr>
              <a:t> </a:t>
            </a:r>
            <a:r>
              <a:rPr lang="en-US" sz="1200" dirty="0" err="1">
                <a:latin typeface="Lato Light" panose="020B0604020202020204" charset="0"/>
              </a:rPr>
              <a:t>có</a:t>
            </a:r>
            <a:r>
              <a:rPr lang="en-US" sz="1200" dirty="0">
                <a:latin typeface="Lato Light" panose="020B0604020202020204" charset="0"/>
              </a:rPr>
              <a:t> </a:t>
            </a:r>
            <a:r>
              <a:rPr lang="en-US" sz="1200" dirty="0" err="1">
                <a:latin typeface="Lato Light" panose="020B0604020202020204" charset="0"/>
              </a:rPr>
              <a:t>kinh</a:t>
            </a:r>
            <a:r>
              <a:rPr lang="en-US" sz="1200" dirty="0">
                <a:latin typeface="Lato Light" panose="020B0604020202020204" charset="0"/>
              </a:rPr>
              <a:t> </a:t>
            </a:r>
            <a:r>
              <a:rPr lang="en-US" sz="1200" dirty="0" err="1">
                <a:latin typeface="Lato Light" panose="020B0604020202020204" charset="0"/>
              </a:rPr>
              <a:t>nghiệm</a:t>
            </a:r>
            <a:r>
              <a:rPr lang="en-US" sz="1200" dirty="0">
                <a:latin typeface="Lato Light" panose="020B0604020202020204" charset="0"/>
              </a:rPr>
              <a:t>.</a:t>
            </a:r>
          </a:p>
          <a:p>
            <a:endParaRPr lang="en-US" sz="1200" dirty="0">
              <a:latin typeface="Lato Light" panose="020B0604020202020204" charset="0"/>
            </a:endParaRPr>
          </a:p>
          <a:p>
            <a:r>
              <a:rPr lang="en-US" sz="1200" dirty="0">
                <a:latin typeface="Lato Light" panose="020B0604020202020204" charset="0"/>
              </a:rPr>
              <a:t>_ </a:t>
            </a:r>
            <a:r>
              <a:rPr lang="en-US" sz="1200" dirty="0" err="1">
                <a:latin typeface="Lato Light" panose="020B0604020202020204" charset="0"/>
              </a:rPr>
              <a:t>Học</a:t>
            </a:r>
            <a:r>
              <a:rPr lang="en-US" sz="1200" dirty="0">
                <a:latin typeface="Lato Light" panose="020B0604020202020204" charset="0"/>
              </a:rPr>
              <a:t> online </a:t>
            </a:r>
            <a:r>
              <a:rPr lang="en-US" sz="1200" dirty="0" err="1">
                <a:latin typeface="Lato Light" panose="020B0604020202020204" charset="0"/>
              </a:rPr>
              <a:t>nên</a:t>
            </a:r>
            <a:r>
              <a:rPr lang="en-US" sz="1200" dirty="0">
                <a:latin typeface="Lato Light" panose="020B0604020202020204" charset="0"/>
              </a:rPr>
              <a:t> </a:t>
            </a:r>
            <a:r>
              <a:rPr lang="en-US" sz="1200" dirty="0" err="1">
                <a:latin typeface="Lato Light" panose="020B0604020202020204" charset="0"/>
              </a:rPr>
              <a:t>khó</a:t>
            </a:r>
            <a:r>
              <a:rPr lang="en-US" sz="1200" dirty="0">
                <a:latin typeface="Lato Light" panose="020B0604020202020204" charset="0"/>
              </a:rPr>
              <a:t> </a:t>
            </a:r>
            <a:r>
              <a:rPr lang="en-US" sz="1200" dirty="0" err="1">
                <a:latin typeface="Lato Light" panose="020B0604020202020204" charset="0"/>
              </a:rPr>
              <a:t>giao</a:t>
            </a:r>
            <a:r>
              <a:rPr lang="en-US" sz="1200" dirty="0">
                <a:latin typeface="Lato Light" panose="020B0604020202020204" charset="0"/>
              </a:rPr>
              <a:t> </a:t>
            </a:r>
            <a:r>
              <a:rPr lang="en-US" sz="1200" dirty="0" err="1">
                <a:latin typeface="Lato Light" panose="020B0604020202020204" charset="0"/>
              </a:rPr>
              <a:t>tiếp</a:t>
            </a:r>
            <a:r>
              <a:rPr lang="en-US" sz="1200" dirty="0">
                <a:latin typeface="Lato Light" panose="020B0604020202020204" charset="0"/>
              </a:rPr>
              <a:t> </a:t>
            </a:r>
            <a:r>
              <a:rPr lang="en-US" sz="1200" dirty="0" err="1">
                <a:latin typeface="Lato Light" panose="020B0604020202020204" charset="0"/>
              </a:rPr>
              <a:t>với</a:t>
            </a:r>
            <a:r>
              <a:rPr lang="en-US" sz="1200" dirty="0">
                <a:latin typeface="Lato Light" panose="020B0604020202020204" charset="0"/>
              </a:rPr>
              <a:t> </a:t>
            </a:r>
            <a:r>
              <a:rPr lang="en-US" sz="1200" dirty="0" err="1">
                <a:latin typeface="Lato Light" panose="020B0604020202020204" charset="0"/>
              </a:rPr>
              <a:t>nhau</a:t>
            </a:r>
            <a:r>
              <a:rPr lang="en-US" sz="1200" dirty="0">
                <a:latin typeface="Lato Light" panose="020B0604020202020204" charset="0"/>
              </a:rPr>
              <a:t>.</a:t>
            </a:r>
          </a:p>
          <a:p>
            <a:endParaRPr lang="en-US" sz="1200" dirty="0">
              <a:latin typeface="Lato Light" panose="020B0604020202020204" charset="0"/>
            </a:endParaRPr>
          </a:p>
          <a:p>
            <a:r>
              <a:rPr lang="en-US" sz="1200" dirty="0">
                <a:latin typeface="Lato Light" panose="020B0604020202020204" charset="0"/>
              </a:rPr>
              <a:t>_ </a:t>
            </a:r>
            <a:r>
              <a:rPr lang="en-US" sz="1200" dirty="0" err="1">
                <a:latin typeface="Lato Light" panose="020B0604020202020204" charset="0"/>
              </a:rPr>
              <a:t>Các</a:t>
            </a:r>
            <a:r>
              <a:rPr lang="en-US" sz="1200" dirty="0">
                <a:latin typeface="Lato Light" panose="020B0604020202020204" charset="0"/>
              </a:rPr>
              <a:t> </a:t>
            </a:r>
            <a:r>
              <a:rPr lang="en-US" sz="1200" dirty="0" err="1">
                <a:latin typeface="Lato Light" panose="020B0604020202020204" charset="0"/>
              </a:rPr>
              <a:t>thành</a:t>
            </a:r>
            <a:r>
              <a:rPr lang="en-US" sz="1200" dirty="0">
                <a:latin typeface="Lato Light" panose="020B0604020202020204" charset="0"/>
              </a:rPr>
              <a:t> </a:t>
            </a:r>
            <a:r>
              <a:rPr lang="en-US" sz="1200" dirty="0" err="1">
                <a:latin typeface="Lato Light" panose="020B0604020202020204" charset="0"/>
              </a:rPr>
              <a:t>viên</a:t>
            </a:r>
            <a:r>
              <a:rPr lang="en-US" sz="1200" dirty="0">
                <a:latin typeface="Lato Light" panose="020B0604020202020204" charset="0"/>
              </a:rPr>
              <a:t> </a:t>
            </a:r>
            <a:r>
              <a:rPr lang="en-US" sz="1200" dirty="0" err="1">
                <a:latin typeface="Lato Light" panose="020B0604020202020204" charset="0"/>
              </a:rPr>
              <a:t>học</a:t>
            </a:r>
            <a:r>
              <a:rPr lang="en-US" sz="1200" dirty="0">
                <a:latin typeface="Lato Light" panose="020B0604020202020204" charset="0"/>
              </a:rPr>
              <a:t> </a:t>
            </a:r>
            <a:r>
              <a:rPr lang="en-US" sz="1200" dirty="0" err="1">
                <a:latin typeface="Lato Light" panose="020B0604020202020204" charset="0"/>
              </a:rPr>
              <a:t>cũng</a:t>
            </a:r>
            <a:r>
              <a:rPr lang="en-US" sz="1200" dirty="0">
                <a:latin typeface="Lato Light" panose="020B0604020202020204" charset="0"/>
              </a:rPr>
              <a:t> </a:t>
            </a:r>
            <a:r>
              <a:rPr lang="en-US" sz="1200" dirty="0" err="1">
                <a:latin typeface="Lato Light" panose="020B0604020202020204" charset="0"/>
              </a:rPr>
              <a:t>lúc</a:t>
            </a:r>
            <a:r>
              <a:rPr lang="en-US" sz="1200" dirty="0">
                <a:latin typeface="Lato Light" panose="020B0604020202020204" charset="0"/>
              </a:rPr>
              <a:t> </a:t>
            </a:r>
            <a:r>
              <a:rPr lang="en-US" sz="1200" dirty="0" err="1">
                <a:latin typeface="Lato Light" panose="020B0604020202020204" charset="0"/>
              </a:rPr>
              <a:t>nhiều</a:t>
            </a:r>
            <a:r>
              <a:rPr lang="en-US" sz="1200" dirty="0">
                <a:latin typeface="Lato Light" panose="020B0604020202020204" charset="0"/>
              </a:rPr>
              <a:t> </a:t>
            </a:r>
            <a:r>
              <a:rPr lang="en-US" sz="1200" dirty="0" err="1">
                <a:latin typeface="Lato Light" panose="020B0604020202020204" charset="0"/>
              </a:rPr>
              <a:t>môn</a:t>
            </a:r>
            <a:r>
              <a:rPr lang="en-US" sz="1200" dirty="0">
                <a:latin typeface="Lato Light" panose="020B0604020202020204" charset="0"/>
              </a:rPr>
              <a:t> </a:t>
            </a:r>
            <a:r>
              <a:rPr lang="en-US" sz="1200" dirty="0" err="1">
                <a:latin typeface="Lato Light" panose="020B0604020202020204" charset="0"/>
              </a:rPr>
              <a:t>khác</a:t>
            </a:r>
            <a:r>
              <a:rPr lang="en-US" sz="1200" dirty="0">
                <a:latin typeface="Lato Light" panose="020B0604020202020204" charset="0"/>
              </a:rPr>
              <a:t> </a:t>
            </a:r>
            <a:r>
              <a:rPr lang="en-US" sz="1200" dirty="0" err="1">
                <a:latin typeface="Lato Light" panose="020B0604020202020204" charset="0"/>
              </a:rPr>
              <a:t>nên</a:t>
            </a:r>
            <a:r>
              <a:rPr lang="en-US" sz="1200" dirty="0">
                <a:latin typeface="Lato Light" panose="020B0604020202020204" charset="0"/>
              </a:rPr>
              <a:t> </a:t>
            </a:r>
            <a:r>
              <a:rPr lang="en-US" sz="1200" dirty="0" err="1">
                <a:latin typeface="Lato Light" panose="020B0604020202020204" charset="0"/>
              </a:rPr>
              <a:t>một</a:t>
            </a:r>
            <a:r>
              <a:rPr lang="en-US" sz="1200" dirty="0">
                <a:latin typeface="Lato Light" panose="020B0604020202020204" charset="0"/>
              </a:rPr>
              <a:t> </a:t>
            </a:r>
            <a:r>
              <a:rPr lang="en-US" sz="1200" dirty="0" err="1">
                <a:latin typeface="Lato Light" panose="020B0604020202020204" charset="0"/>
              </a:rPr>
              <a:t>số</a:t>
            </a:r>
            <a:r>
              <a:rPr lang="en-US" sz="1200" dirty="0">
                <a:latin typeface="Lato Light" panose="020B0604020202020204" charset="0"/>
              </a:rPr>
              <a:t> </a:t>
            </a:r>
            <a:r>
              <a:rPr lang="en-US" sz="1200" dirty="0" err="1">
                <a:latin typeface="Lato Light" panose="020B0604020202020204" charset="0"/>
              </a:rPr>
              <a:t>thời</a:t>
            </a:r>
            <a:r>
              <a:rPr lang="en-US" sz="1200" dirty="0">
                <a:latin typeface="Lato Light" panose="020B0604020202020204" charset="0"/>
              </a:rPr>
              <a:t> </a:t>
            </a:r>
            <a:r>
              <a:rPr lang="en-US" sz="1200" dirty="0" err="1">
                <a:latin typeface="Lato Light" panose="020B0604020202020204" charset="0"/>
              </a:rPr>
              <a:t>điểm</a:t>
            </a:r>
            <a:r>
              <a:rPr lang="en-US" sz="1200" dirty="0">
                <a:latin typeface="Lato Light" panose="020B0604020202020204" charset="0"/>
              </a:rPr>
              <a:t> </a:t>
            </a:r>
            <a:r>
              <a:rPr lang="en-US" sz="1200" dirty="0" err="1">
                <a:latin typeface="Lato Light" panose="020B0604020202020204" charset="0"/>
              </a:rPr>
              <a:t>dự</a:t>
            </a:r>
            <a:r>
              <a:rPr lang="en-US" sz="1200" dirty="0">
                <a:latin typeface="Lato Light" panose="020B0604020202020204" charset="0"/>
              </a:rPr>
              <a:t> </a:t>
            </a:r>
            <a:r>
              <a:rPr lang="en-US" sz="1200" dirty="0" err="1">
                <a:latin typeface="Lato Light" panose="020B0604020202020204" charset="0"/>
              </a:rPr>
              <a:t>án</a:t>
            </a:r>
            <a:r>
              <a:rPr lang="en-US" sz="1200" dirty="0">
                <a:latin typeface="Lato Light" panose="020B0604020202020204" charset="0"/>
              </a:rPr>
              <a:t> </a:t>
            </a:r>
            <a:r>
              <a:rPr lang="en-US" sz="1200" dirty="0" err="1">
                <a:latin typeface="Lato Light" panose="020B0604020202020204" charset="0"/>
              </a:rPr>
              <a:t>bị</a:t>
            </a:r>
            <a:r>
              <a:rPr lang="en-US" sz="1200" dirty="0">
                <a:latin typeface="Lato Light" panose="020B0604020202020204" charset="0"/>
              </a:rPr>
              <a:t> </a:t>
            </a:r>
            <a:r>
              <a:rPr lang="en-US" sz="1200" dirty="0" err="1">
                <a:latin typeface="Lato Light" panose="020B0604020202020204" charset="0"/>
              </a:rPr>
              <a:t>chậm</a:t>
            </a:r>
            <a:r>
              <a:rPr lang="en-US" sz="1200" dirty="0">
                <a:latin typeface="Lato Light" panose="020B0604020202020204" charset="0"/>
              </a:rPr>
              <a:t> </a:t>
            </a:r>
            <a:r>
              <a:rPr lang="en-US" sz="1200" dirty="0" err="1">
                <a:latin typeface="Lato Light" panose="020B0604020202020204" charset="0"/>
              </a:rPr>
              <a:t>tiến</a:t>
            </a:r>
            <a:r>
              <a:rPr lang="en-US" sz="1200" dirty="0">
                <a:latin typeface="Lato Light" panose="020B0604020202020204" charset="0"/>
              </a:rPr>
              <a:t> </a:t>
            </a:r>
            <a:r>
              <a:rPr lang="en-US" sz="1200" dirty="0" err="1">
                <a:latin typeface="Lato Light" panose="020B0604020202020204" charset="0"/>
              </a:rPr>
              <a:t>độ</a:t>
            </a:r>
            <a:r>
              <a:rPr lang="en-US" sz="1200" dirty="0">
                <a:latin typeface="Lato Light" panose="020B0604020202020204" charset="0"/>
              </a:rPr>
              <a:t>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708400" y="2825750"/>
            <a:ext cx="46672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latin typeface="Lato Light" panose="020B0604020202020204" charset="0"/>
              </a:rPr>
              <a:t>Cách</a:t>
            </a:r>
            <a:r>
              <a:rPr lang="en-US" b="1" dirty="0">
                <a:latin typeface="Lato Light" panose="020B0604020202020204" charset="0"/>
              </a:rPr>
              <a:t> </a:t>
            </a:r>
            <a:r>
              <a:rPr lang="en-US" b="1" dirty="0" err="1">
                <a:latin typeface="Lato Light" panose="020B0604020202020204" charset="0"/>
              </a:rPr>
              <a:t>giải</a:t>
            </a:r>
            <a:r>
              <a:rPr lang="en-US" b="1" dirty="0">
                <a:latin typeface="Lato Light" panose="020B0604020202020204" charset="0"/>
              </a:rPr>
              <a:t> </a:t>
            </a:r>
            <a:r>
              <a:rPr lang="en-US" b="1" dirty="0" err="1">
                <a:latin typeface="Lato Light" panose="020B0604020202020204" charset="0"/>
              </a:rPr>
              <a:t>quyết</a:t>
            </a:r>
            <a:r>
              <a:rPr lang="en-US" b="1" dirty="0">
                <a:latin typeface="Lato Light" panose="020B0604020202020204" charset="0"/>
              </a:rPr>
              <a:t>:</a:t>
            </a:r>
          </a:p>
          <a:p>
            <a:endParaRPr lang="en-US" dirty="0">
              <a:latin typeface="Lato Light" panose="020B0604020202020204" charset="0"/>
            </a:endParaRPr>
          </a:p>
          <a:p>
            <a:r>
              <a:rPr lang="en-US" sz="1200" dirty="0">
                <a:latin typeface="Lato Light" panose="020B0604020202020204" charset="0"/>
              </a:rPr>
              <a:t>_ </a:t>
            </a:r>
            <a:r>
              <a:rPr lang="en-US" sz="1200" dirty="0" err="1">
                <a:latin typeface="Lato Light" panose="020B0604020202020204" charset="0"/>
              </a:rPr>
              <a:t>Được</a:t>
            </a:r>
            <a:r>
              <a:rPr lang="en-US" sz="1200" dirty="0">
                <a:latin typeface="Lato Light" panose="020B0604020202020204" charset="0"/>
              </a:rPr>
              <a:t> </a:t>
            </a:r>
            <a:r>
              <a:rPr lang="en-US" sz="1200" dirty="0" err="1">
                <a:latin typeface="Lato Light" panose="020B0604020202020204" charset="0"/>
              </a:rPr>
              <a:t>thầy</a:t>
            </a:r>
            <a:r>
              <a:rPr lang="en-US" sz="1200" dirty="0">
                <a:latin typeface="Lato Light" panose="020B0604020202020204" charset="0"/>
              </a:rPr>
              <a:t> </a:t>
            </a:r>
            <a:r>
              <a:rPr lang="en-US" sz="1200" dirty="0" err="1">
                <a:latin typeface="Lato Light" panose="020B0604020202020204" charset="0"/>
              </a:rPr>
              <a:t>hướng</a:t>
            </a:r>
            <a:r>
              <a:rPr lang="en-US" sz="1200" dirty="0">
                <a:latin typeface="Lato Light" panose="020B0604020202020204" charset="0"/>
              </a:rPr>
              <a:t> </a:t>
            </a:r>
            <a:r>
              <a:rPr lang="en-US" sz="1200" dirty="0" err="1">
                <a:latin typeface="Lato Light" panose="020B0604020202020204" charset="0"/>
              </a:rPr>
              <a:t>dẫn</a:t>
            </a:r>
            <a:r>
              <a:rPr lang="en-US" sz="1200" dirty="0">
                <a:latin typeface="Lato Light" panose="020B0604020202020204" charset="0"/>
              </a:rPr>
              <a:t> </a:t>
            </a:r>
            <a:r>
              <a:rPr lang="en-US" sz="1200" dirty="0" err="1">
                <a:latin typeface="Lato Light" panose="020B0604020202020204" charset="0"/>
              </a:rPr>
              <a:t>và</a:t>
            </a:r>
            <a:r>
              <a:rPr lang="en-US" sz="1200" dirty="0">
                <a:latin typeface="Lato Light" panose="020B0604020202020204" charset="0"/>
              </a:rPr>
              <a:t> </a:t>
            </a:r>
            <a:r>
              <a:rPr lang="en-US" sz="1200" dirty="0" err="1">
                <a:latin typeface="Lato Light" panose="020B0604020202020204" charset="0"/>
              </a:rPr>
              <a:t>giúp</a:t>
            </a:r>
            <a:r>
              <a:rPr lang="en-US" sz="1200" dirty="0">
                <a:latin typeface="Lato Light" panose="020B0604020202020204" charset="0"/>
              </a:rPr>
              <a:t> </a:t>
            </a:r>
            <a:r>
              <a:rPr lang="en-US" sz="1200" dirty="0" err="1">
                <a:latin typeface="Lato Light" panose="020B0604020202020204" charset="0"/>
              </a:rPr>
              <a:t>đỡ</a:t>
            </a:r>
            <a:r>
              <a:rPr lang="en-US" sz="1200" dirty="0">
                <a:latin typeface="Lato Light" panose="020B0604020202020204" charset="0"/>
              </a:rPr>
              <a:t> </a:t>
            </a:r>
            <a:r>
              <a:rPr lang="en-US" sz="1200" dirty="0" err="1">
                <a:latin typeface="Lato Light" panose="020B0604020202020204" charset="0"/>
              </a:rPr>
              <a:t>tận</a:t>
            </a:r>
            <a:r>
              <a:rPr lang="en-US" sz="1200" dirty="0">
                <a:latin typeface="Lato Light" panose="020B0604020202020204" charset="0"/>
              </a:rPr>
              <a:t> </a:t>
            </a:r>
            <a:r>
              <a:rPr lang="en-US" sz="1200" dirty="0" err="1">
                <a:latin typeface="Lato Light" panose="020B0604020202020204" charset="0"/>
              </a:rPr>
              <a:t>tình</a:t>
            </a:r>
            <a:r>
              <a:rPr lang="en-US" sz="1200" dirty="0">
                <a:latin typeface="Lato Light" panose="020B0604020202020204" charset="0"/>
              </a:rPr>
              <a:t>.</a:t>
            </a:r>
          </a:p>
          <a:p>
            <a:endParaRPr lang="en-US" sz="1200" dirty="0">
              <a:latin typeface="Lato Light" panose="020B0604020202020204" charset="0"/>
            </a:endParaRPr>
          </a:p>
          <a:p>
            <a:r>
              <a:rPr lang="en-US" sz="1200" dirty="0">
                <a:latin typeface="Lato Light" panose="020B0604020202020204" charset="0"/>
              </a:rPr>
              <a:t>_ </a:t>
            </a:r>
            <a:r>
              <a:rPr lang="en-US" sz="1200" dirty="0" err="1">
                <a:latin typeface="Lato Light" panose="020B0604020202020204" charset="0"/>
              </a:rPr>
              <a:t>Họp</a:t>
            </a:r>
            <a:r>
              <a:rPr lang="en-US" sz="1200" dirty="0">
                <a:latin typeface="Lato Light" panose="020B0604020202020204" charset="0"/>
              </a:rPr>
              <a:t> </a:t>
            </a:r>
            <a:r>
              <a:rPr lang="en-US" sz="1200" dirty="0" err="1">
                <a:latin typeface="Lato Light" panose="020B0604020202020204" charset="0"/>
              </a:rPr>
              <a:t>nhóm</a:t>
            </a:r>
            <a:r>
              <a:rPr lang="en-US" sz="1200" dirty="0">
                <a:latin typeface="Lato Light" panose="020B0604020202020204" charset="0"/>
              </a:rPr>
              <a:t> </a:t>
            </a:r>
            <a:r>
              <a:rPr lang="en-US" sz="1200" dirty="0" err="1">
                <a:latin typeface="Lato Light" panose="020B0604020202020204" charset="0"/>
              </a:rPr>
              <a:t>mỗi</a:t>
            </a:r>
            <a:r>
              <a:rPr lang="en-US" sz="1200" dirty="0">
                <a:latin typeface="Lato Light" panose="020B0604020202020204" charset="0"/>
              </a:rPr>
              <a:t> </a:t>
            </a:r>
            <a:r>
              <a:rPr lang="vi-VN" sz="1200" dirty="0">
                <a:latin typeface="Lato Light" panose="020B0604020202020204" charset="0"/>
              </a:rPr>
              <a:t>khi thành viên gặp khó khăn</a:t>
            </a:r>
            <a:r>
              <a:rPr lang="en-US" sz="1200" dirty="0">
                <a:latin typeface="Lato Light" panose="020B0604020202020204" charset="0"/>
              </a:rPr>
              <a:t> </a:t>
            </a:r>
            <a:r>
              <a:rPr lang="en-US" sz="1200" dirty="0" err="1">
                <a:latin typeface="Lato Light" panose="020B0604020202020204" charset="0"/>
              </a:rPr>
              <a:t>để</a:t>
            </a:r>
            <a:r>
              <a:rPr lang="en-US" sz="1200" dirty="0">
                <a:latin typeface="Lato Light" panose="020B0604020202020204" charset="0"/>
              </a:rPr>
              <a:t> </a:t>
            </a:r>
            <a:r>
              <a:rPr lang="en-US" sz="1200" dirty="0" err="1">
                <a:latin typeface="Lato Light" panose="020B0604020202020204" charset="0"/>
              </a:rPr>
              <a:t>thực</a:t>
            </a:r>
            <a:r>
              <a:rPr lang="en-US" sz="1200" dirty="0">
                <a:latin typeface="Lato Light" panose="020B0604020202020204" charset="0"/>
              </a:rPr>
              <a:t> </a:t>
            </a:r>
            <a:r>
              <a:rPr lang="en-US" sz="1200" dirty="0" err="1">
                <a:latin typeface="Lato Light" panose="020B0604020202020204" charset="0"/>
              </a:rPr>
              <a:t>hiện</a:t>
            </a:r>
            <a:r>
              <a:rPr lang="en-US" sz="1200" dirty="0">
                <a:latin typeface="Lato Light" panose="020B0604020202020204" charset="0"/>
              </a:rPr>
              <a:t> </a:t>
            </a:r>
            <a:r>
              <a:rPr lang="en-US" sz="1200" dirty="0" err="1">
                <a:latin typeface="Lato Light" panose="020B0604020202020204" charset="0"/>
              </a:rPr>
              <a:t>dự</a:t>
            </a:r>
            <a:r>
              <a:rPr lang="en-US" sz="1200" dirty="0">
                <a:latin typeface="Lato Light" panose="020B0604020202020204" charset="0"/>
              </a:rPr>
              <a:t> </a:t>
            </a:r>
            <a:r>
              <a:rPr lang="en-US" sz="1200" dirty="0" err="1">
                <a:latin typeface="Lato Light" panose="020B0604020202020204" charset="0"/>
              </a:rPr>
              <a:t>án</a:t>
            </a:r>
            <a:r>
              <a:rPr lang="en-US" sz="1200" dirty="0">
                <a:latin typeface="Lato Light" panose="020B0604020202020204" charset="0"/>
              </a:rPr>
              <a:t>.</a:t>
            </a:r>
          </a:p>
          <a:p>
            <a:endParaRPr lang="en-US" sz="1200" dirty="0">
              <a:latin typeface="Lato Light" panose="020B0604020202020204" charset="0"/>
            </a:endParaRPr>
          </a:p>
          <a:p>
            <a:r>
              <a:rPr lang="en-US" sz="1200" dirty="0">
                <a:latin typeface="Lato Light" panose="020B0604020202020204" charset="0"/>
              </a:rPr>
              <a:t>_ </a:t>
            </a:r>
            <a:r>
              <a:rPr lang="en-US" sz="1200" dirty="0" err="1">
                <a:latin typeface="Lato Light" panose="020B0604020202020204" charset="0"/>
              </a:rPr>
              <a:t>Phân</a:t>
            </a:r>
            <a:r>
              <a:rPr lang="en-US" sz="1200" dirty="0">
                <a:latin typeface="Lato Light" panose="020B0604020202020204" charset="0"/>
              </a:rPr>
              <a:t> chia </a:t>
            </a:r>
            <a:r>
              <a:rPr lang="en-US" sz="1200" dirty="0" err="1">
                <a:latin typeface="Lato Light" panose="020B0604020202020204" charset="0"/>
              </a:rPr>
              <a:t>công</a:t>
            </a:r>
            <a:r>
              <a:rPr lang="en-US" sz="1200" dirty="0">
                <a:latin typeface="Lato Light" panose="020B0604020202020204" charset="0"/>
              </a:rPr>
              <a:t> </a:t>
            </a:r>
            <a:r>
              <a:rPr lang="en-US" sz="1200" dirty="0" err="1">
                <a:latin typeface="Lato Light" panose="020B0604020202020204" charset="0"/>
              </a:rPr>
              <a:t>việc</a:t>
            </a:r>
            <a:r>
              <a:rPr lang="en-US" sz="1200" dirty="0">
                <a:latin typeface="Lato Light" panose="020B0604020202020204" charset="0"/>
              </a:rPr>
              <a:t> </a:t>
            </a:r>
            <a:r>
              <a:rPr lang="en-US" sz="1200" dirty="0" err="1">
                <a:latin typeface="Lato Light" panose="020B0604020202020204" charset="0"/>
              </a:rPr>
              <a:t>đồng</a:t>
            </a:r>
            <a:r>
              <a:rPr lang="en-US" sz="1200" dirty="0">
                <a:latin typeface="Lato Light" panose="020B0604020202020204" charset="0"/>
              </a:rPr>
              <a:t> </a:t>
            </a:r>
            <a:r>
              <a:rPr lang="en-US" sz="1200" dirty="0" err="1">
                <a:latin typeface="Lato Light" panose="020B0604020202020204" charset="0"/>
              </a:rPr>
              <a:t>đều</a:t>
            </a:r>
            <a:r>
              <a:rPr lang="en-US" sz="1200" dirty="0">
                <a:latin typeface="Lato Light" panose="020B0604020202020204" charset="0"/>
              </a:rPr>
              <a:t> </a:t>
            </a:r>
            <a:r>
              <a:rPr lang="en-US" sz="1200" dirty="0" err="1">
                <a:latin typeface="Lato Light" panose="020B0604020202020204" charset="0"/>
              </a:rPr>
              <a:t>và</a:t>
            </a:r>
            <a:r>
              <a:rPr lang="en-US" sz="1200" dirty="0">
                <a:latin typeface="Lato Light" panose="020B0604020202020204" charset="0"/>
              </a:rPr>
              <a:t> </a:t>
            </a:r>
            <a:r>
              <a:rPr lang="en-US" sz="1200" dirty="0" err="1">
                <a:latin typeface="Lato Light" panose="020B0604020202020204" charset="0"/>
              </a:rPr>
              <a:t>các</a:t>
            </a:r>
            <a:r>
              <a:rPr lang="en-US" sz="1200" dirty="0">
                <a:latin typeface="Lato Light" panose="020B0604020202020204" charset="0"/>
              </a:rPr>
              <a:t> </a:t>
            </a:r>
            <a:r>
              <a:rPr lang="en-US" sz="1200" dirty="0" err="1">
                <a:latin typeface="Lato Light" panose="020B0604020202020204" charset="0"/>
              </a:rPr>
              <a:t>thành</a:t>
            </a:r>
            <a:r>
              <a:rPr lang="en-US" sz="1200" dirty="0">
                <a:latin typeface="Lato Light" panose="020B0604020202020204" charset="0"/>
              </a:rPr>
              <a:t> </a:t>
            </a:r>
            <a:r>
              <a:rPr lang="en-US" sz="1200" dirty="0" err="1">
                <a:latin typeface="Lato Light" panose="020B0604020202020204" charset="0"/>
              </a:rPr>
              <a:t>viên</a:t>
            </a:r>
            <a:r>
              <a:rPr lang="en-US" sz="1200" dirty="0">
                <a:latin typeface="Lato Light" panose="020B0604020202020204" charset="0"/>
              </a:rPr>
              <a:t> </a:t>
            </a:r>
            <a:r>
              <a:rPr lang="en-US" sz="1200" dirty="0" err="1">
                <a:latin typeface="Lato Light" panose="020B0604020202020204" charset="0"/>
              </a:rPr>
              <a:t>giúp</a:t>
            </a:r>
            <a:r>
              <a:rPr lang="en-US" sz="1200" dirty="0">
                <a:latin typeface="Lato Light" panose="020B0604020202020204" charset="0"/>
              </a:rPr>
              <a:t> </a:t>
            </a:r>
            <a:r>
              <a:rPr lang="en-US" sz="1200" dirty="0" err="1">
                <a:latin typeface="Lato Light" panose="020B0604020202020204" charset="0"/>
              </a:rPr>
              <a:t>đỡ</a:t>
            </a:r>
            <a:r>
              <a:rPr lang="en-US" sz="1200" dirty="0">
                <a:latin typeface="Lato Light" panose="020B0604020202020204" charset="0"/>
              </a:rPr>
              <a:t> </a:t>
            </a:r>
            <a:r>
              <a:rPr lang="en-US" sz="1200" dirty="0" err="1">
                <a:latin typeface="Lato Light" panose="020B0604020202020204" charset="0"/>
              </a:rPr>
              <a:t>lẫn</a:t>
            </a:r>
            <a:r>
              <a:rPr lang="en-US" sz="1200" dirty="0">
                <a:latin typeface="Lato Light" panose="020B0604020202020204" charset="0"/>
              </a:rPr>
              <a:t> </a:t>
            </a:r>
            <a:r>
              <a:rPr lang="en-US" sz="1200" dirty="0" err="1">
                <a:latin typeface="Lato Light" panose="020B0604020202020204" charset="0"/>
              </a:rPr>
              <a:t>nhau</a:t>
            </a:r>
            <a:r>
              <a:rPr lang="en-US" sz="1200" dirty="0">
                <a:latin typeface="Lato Light" panose="020B060402020202020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272800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23</a:t>
            </a:fld>
            <a:endParaRPr lang="en"/>
          </a:p>
        </p:txBody>
      </p:sp>
      <p:sp>
        <p:nvSpPr>
          <p:cNvPr id="5" name="TextBox 4"/>
          <p:cNvSpPr txBox="1"/>
          <p:nvPr/>
        </p:nvSpPr>
        <p:spPr>
          <a:xfrm>
            <a:off x="2184400" y="1873250"/>
            <a:ext cx="4711700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accent5"/>
                </a:solidFill>
              </a:rPr>
              <a:t>Kết luận: </a:t>
            </a:r>
          </a:p>
          <a:p>
            <a:pPr algn="just"/>
            <a:endParaRPr lang="en-US" sz="1200"/>
          </a:p>
          <a:p>
            <a:pPr marL="228600" indent="-228600" algn="just">
              <a:buAutoNum type="arabicPeriod"/>
            </a:pPr>
            <a:r>
              <a:rPr lang="en-US" sz="1200"/>
              <a:t>Muốn thực hiện được một dự án thì mỗi thành viên phải có ý thức và trách nhiệm.</a:t>
            </a:r>
          </a:p>
          <a:p>
            <a:pPr algn="just"/>
            <a:endParaRPr lang="en-US" sz="1200"/>
          </a:p>
          <a:p>
            <a:pPr algn="just"/>
            <a:r>
              <a:rPr lang="en-US" sz="1200"/>
              <a:t>2. Thực hiện tốt công việc được giao đúng tiến độ.</a:t>
            </a:r>
          </a:p>
          <a:p>
            <a:pPr algn="just"/>
            <a:endParaRPr lang="en-US" sz="1200"/>
          </a:p>
          <a:p>
            <a:pPr algn="just"/>
            <a:r>
              <a:rPr lang="en-US" sz="1200"/>
              <a:t>3. Hỗ trợ, giúp đỡ nhau để công việc được hiệu quả.</a:t>
            </a:r>
          </a:p>
          <a:p>
            <a:pPr algn="just"/>
            <a:endParaRPr lang="en-US" sz="1200"/>
          </a:p>
          <a:p>
            <a:pPr algn="just"/>
            <a:r>
              <a:rPr lang="en-US" sz="1200"/>
              <a:t>4. Tuân thủ các nguyên tắc đã đề ra.</a:t>
            </a:r>
          </a:p>
          <a:p>
            <a:pPr algn="just"/>
            <a:endParaRPr lang="en-US" sz="1200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4577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37"/>
          <p:cNvSpPr txBox="1">
            <a:spLocks noGrp="1"/>
          </p:cNvSpPr>
          <p:nvPr>
            <p:ph type="ctrTitle" idx="4294967295"/>
          </p:nvPr>
        </p:nvSpPr>
        <p:spPr>
          <a:xfrm>
            <a:off x="2072984" y="2119042"/>
            <a:ext cx="65937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rgbClr val="FFFFFF"/>
                </a:solidFill>
              </a:rPr>
              <a:t>Thank</a:t>
            </a:r>
            <a:r>
              <a:rPr lang="vi-VN" sz="6000" dirty="0">
                <a:solidFill>
                  <a:srgbClr val="FFFFFF"/>
                </a:solidFill>
              </a:rPr>
              <a:t> You </a:t>
            </a:r>
            <a:r>
              <a:rPr lang="en" sz="6000" dirty="0">
                <a:solidFill>
                  <a:srgbClr val="FFFFFF"/>
                </a:solidFill>
              </a:rPr>
              <a:t>!</a:t>
            </a:r>
            <a:endParaRPr sz="6000" dirty="0">
              <a:solidFill>
                <a:srgbClr val="FFFFFF"/>
              </a:solidFill>
            </a:endParaRPr>
          </a:p>
        </p:txBody>
      </p:sp>
      <p:sp>
        <p:nvSpPr>
          <p:cNvPr id="616" name="Google Shape;616;p37"/>
          <p:cNvSpPr txBox="1">
            <a:spLocks noGrp="1"/>
          </p:cNvSpPr>
          <p:nvPr>
            <p:ph type="sldNum" idx="12"/>
          </p:nvPr>
        </p:nvSpPr>
        <p:spPr>
          <a:xfrm>
            <a:off x="8117984" y="41806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4434" y="811663"/>
            <a:ext cx="173355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4736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47"/>
          <p:cNvSpPr txBox="1">
            <a:spLocks noGrp="1"/>
          </p:cNvSpPr>
          <p:nvPr>
            <p:ph type="title"/>
          </p:nvPr>
        </p:nvSpPr>
        <p:spPr>
          <a:xfrm>
            <a:off x="144075" y="559475"/>
            <a:ext cx="2142000" cy="26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6</a:t>
            </a:r>
            <a:endParaRPr/>
          </a:p>
        </p:txBody>
      </p:sp>
      <p:sp>
        <p:nvSpPr>
          <p:cNvPr id="818" name="Google Shape;818;p47"/>
          <p:cNvSpPr txBox="1">
            <a:spLocks noGrp="1"/>
          </p:cNvSpPr>
          <p:nvPr>
            <p:ph type="sldNum" idx="12"/>
          </p:nvPr>
        </p:nvSpPr>
        <p:spPr>
          <a:xfrm>
            <a:off x="8117984" y="41806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820" name="Google Shape;820;p47"/>
          <p:cNvSpPr txBox="1"/>
          <p:nvPr/>
        </p:nvSpPr>
        <p:spPr>
          <a:xfrm>
            <a:off x="2758901" y="2212662"/>
            <a:ext cx="1487107" cy="6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 algn="ctr"/>
            <a:r>
              <a:rPr lang="en" sz="1200" b="1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B</a:t>
            </a:r>
            <a:r>
              <a:rPr lang="en-US" sz="1200" b="1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ùi</a:t>
            </a:r>
            <a:r>
              <a:rPr lang="en-US" sz="1200" b="1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200" b="1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Duy</a:t>
            </a:r>
            <a:r>
              <a:rPr lang="en-US" sz="1200" b="1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Anh</a:t>
            </a:r>
            <a:r>
              <a:rPr lang="en" dirty="0">
                <a:latin typeface="Lato"/>
                <a:ea typeface="Lato"/>
                <a:cs typeface="Lato"/>
                <a:sym typeface="Lato"/>
              </a:rPr>
              <a:t/>
            </a:r>
            <a:br>
              <a:rPr lang="en" dirty="0">
                <a:latin typeface="Lato"/>
                <a:ea typeface="Lato"/>
                <a:cs typeface="Lato"/>
                <a:sym typeface="Lato"/>
              </a:rPr>
            </a:br>
            <a:r>
              <a:rPr lang="en-US" sz="800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Product Owner</a:t>
            </a:r>
            <a:endParaRPr sz="800"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 dirty="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22" name="Google Shape;822;p47"/>
          <p:cNvSpPr txBox="1"/>
          <p:nvPr/>
        </p:nvSpPr>
        <p:spPr>
          <a:xfrm>
            <a:off x="4942305" y="2212662"/>
            <a:ext cx="1528177" cy="6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 algn="ctr"/>
            <a:r>
              <a:rPr lang="en" sz="1200" b="1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Đàm Xuân T</a:t>
            </a:r>
            <a:r>
              <a:rPr lang="en-US" sz="1200" b="1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ùng</a:t>
            </a:r>
            <a:r>
              <a:rPr lang="en" dirty="0">
                <a:latin typeface="Lato"/>
                <a:ea typeface="Lato"/>
                <a:cs typeface="Lato"/>
                <a:sym typeface="Lato"/>
              </a:rPr>
              <a:t/>
            </a:r>
            <a:br>
              <a:rPr lang="en" dirty="0">
                <a:latin typeface="Lato"/>
                <a:ea typeface="Lato"/>
                <a:cs typeface="Lato"/>
                <a:sym typeface="Lato"/>
              </a:rPr>
            </a:br>
            <a:r>
              <a:rPr lang="en-US" sz="800" dirty="0" err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Srum</a:t>
            </a:r>
            <a:r>
              <a:rPr lang="en-US" sz="800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Master</a:t>
            </a:r>
            <a:endParaRPr sz="800"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 dirty="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24" name="Google Shape;824;p47"/>
          <p:cNvSpPr txBox="1"/>
          <p:nvPr/>
        </p:nvSpPr>
        <p:spPr>
          <a:xfrm>
            <a:off x="7128382" y="2309898"/>
            <a:ext cx="1332000" cy="6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/>
            <a:r>
              <a:rPr lang="en" sz="1200" b="1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Lê Văn Huy</a:t>
            </a:r>
            <a:r>
              <a:rPr lang="en" dirty="0">
                <a:latin typeface="Lato"/>
                <a:ea typeface="Lato"/>
                <a:cs typeface="Lato"/>
                <a:sym typeface="Lato"/>
              </a:rPr>
              <a:t/>
            </a:r>
            <a:br>
              <a:rPr lang="en" dirty="0">
                <a:latin typeface="Lato"/>
                <a:ea typeface="Lato"/>
                <a:cs typeface="Lato"/>
                <a:sym typeface="Lato"/>
              </a:rPr>
            </a:br>
            <a:r>
              <a:rPr lang="en-US" sz="800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Developer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 dirty="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825" name="Google Shape;825;p47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6541" y="2847894"/>
            <a:ext cx="1262169" cy="1163587"/>
          </a:xfrm>
          <a:prstGeom prst="ellipse">
            <a:avLst/>
          </a:prstGeom>
          <a:noFill/>
          <a:ln>
            <a:noFill/>
          </a:ln>
        </p:spPr>
      </p:pic>
      <p:sp>
        <p:nvSpPr>
          <p:cNvPr id="826" name="Google Shape;826;p47"/>
          <p:cNvSpPr txBox="1"/>
          <p:nvPr/>
        </p:nvSpPr>
        <p:spPr>
          <a:xfrm>
            <a:off x="3906711" y="4211909"/>
            <a:ext cx="1332000" cy="6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Phí Đ</a:t>
            </a:r>
            <a:r>
              <a:rPr lang="en-US" sz="1200" b="1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ình</a:t>
            </a:r>
            <a:r>
              <a:rPr lang="en-US" sz="1200" b="1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Long</a:t>
            </a:r>
            <a:r>
              <a:rPr lang="en" dirty="0">
                <a:latin typeface="Lato"/>
                <a:ea typeface="Lato"/>
                <a:cs typeface="Lato"/>
                <a:sym typeface="Lato"/>
              </a:rPr>
              <a:t/>
            </a:r>
            <a:br>
              <a:rPr lang="en" dirty="0">
                <a:latin typeface="Lato"/>
                <a:ea typeface="Lato"/>
                <a:cs typeface="Lato"/>
                <a:sym typeface="Lato"/>
              </a:rPr>
            </a:br>
            <a:r>
              <a:rPr lang="en-US" sz="800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Developer</a:t>
            </a:r>
            <a:endParaRPr sz="800"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 dirty="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2" name="Google Shape;825;p47"/>
          <p:cNvPicPr preferRelativeResize="0"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1945" y="2793691"/>
            <a:ext cx="1262169" cy="1248144"/>
          </a:xfrm>
          <a:prstGeom prst="ellipse">
            <a:avLst/>
          </a:prstGeom>
          <a:noFill/>
          <a:ln>
            <a:noFill/>
          </a:ln>
        </p:spPr>
      </p:pic>
      <p:sp>
        <p:nvSpPr>
          <p:cNvPr id="13" name="Google Shape;826;p47"/>
          <p:cNvSpPr txBox="1"/>
          <p:nvPr/>
        </p:nvSpPr>
        <p:spPr>
          <a:xfrm>
            <a:off x="5892115" y="4199984"/>
            <a:ext cx="1332000" cy="6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Ngu</a:t>
            </a:r>
            <a:r>
              <a:rPr lang="en-US" sz="1200" b="1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yễn</a:t>
            </a:r>
            <a:r>
              <a:rPr lang="en-US" sz="1200" b="1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200" b="1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Duy</a:t>
            </a:r>
            <a:r>
              <a:rPr lang="en-US" sz="1200" b="1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200" b="1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Tiến</a:t>
            </a:r>
            <a:r>
              <a:rPr lang="en" dirty="0">
                <a:latin typeface="Lato"/>
                <a:ea typeface="Lato"/>
                <a:cs typeface="Lato"/>
                <a:sym typeface="Lato"/>
              </a:rPr>
              <a:t/>
            </a:r>
            <a:br>
              <a:rPr lang="en" dirty="0">
                <a:latin typeface="Lato"/>
                <a:ea typeface="Lato"/>
                <a:cs typeface="Lato"/>
                <a:sym typeface="Lato"/>
              </a:rPr>
            </a:br>
            <a:r>
              <a:rPr lang="en-US" sz="800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Tester</a:t>
            </a:r>
            <a:endParaRPr sz="800"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 dirty="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" name="Google Shape;825;p47">
            <a:extLst>
              <a:ext uri="{FF2B5EF4-FFF2-40B4-BE49-F238E27FC236}">
                <a16:creationId xmlns:a16="http://schemas.microsoft.com/office/drawing/2014/main" id="{9D3F2FBE-13EE-8DB6-497B-BE62E5EAAAF4}"/>
              </a:ext>
            </a:extLst>
          </p:cNvPr>
          <p:cNvPicPr preferRelativeResize="0"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1369" y="870470"/>
            <a:ext cx="1262169" cy="1248144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" name="Google Shape;825;p47">
            <a:extLst>
              <a:ext uri="{FF2B5EF4-FFF2-40B4-BE49-F238E27FC236}">
                <a16:creationId xmlns:a16="http://schemas.microsoft.com/office/drawing/2014/main" id="{41BE6AB9-DD2A-94DB-31BD-F24912AAC112}"/>
              </a:ext>
            </a:extLst>
          </p:cNvPr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5308" y="948097"/>
            <a:ext cx="1262169" cy="1163587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4" name="Google Shape;825;p47">
            <a:extLst>
              <a:ext uri="{FF2B5EF4-FFF2-40B4-BE49-F238E27FC236}">
                <a16:creationId xmlns:a16="http://schemas.microsoft.com/office/drawing/2014/main" id="{6587261F-C256-0C02-6E76-EAA26ECD437B}"/>
              </a:ext>
            </a:extLst>
          </p:cNvPr>
          <p:cNvPicPr preferRelativeResize="0"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3297" y="923463"/>
            <a:ext cx="1262169" cy="1248144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DCCFD86-90CB-4DB0-B5E3-BF84B73F09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15134" y="743977"/>
            <a:ext cx="1374637" cy="137463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B3375B7-B25C-4FA7-8821-89A9C26E2B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58703" y="2718351"/>
            <a:ext cx="1398823" cy="139882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590C675-D998-4805-A4F0-B8AD9AD74F1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28382" y="894473"/>
            <a:ext cx="1374637" cy="137463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74A3221-CF5E-4691-9CD0-5905D51AEDF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96786" y="2665636"/>
            <a:ext cx="1394742" cy="13947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F6AA869-F330-470C-A95D-2A6D00A31F7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95461" y="791709"/>
            <a:ext cx="1362885" cy="136288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18"/>
          <p:cNvSpPr txBox="1">
            <a:spLocks noGrp="1"/>
          </p:cNvSpPr>
          <p:nvPr>
            <p:ph type="ctrTitle"/>
          </p:nvPr>
        </p:nvSpPr>
        <p:spPr>
          <a:xfrm>
            <a:off x="2681161" y="1756452"/>
            <a:ext cx="3781578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4A5C65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Giới thiệu hệ thống</a:t>
            </a:r>
            <a:endParaRPr dirty="0"/>
          </a:p>
        </p:txBody>
      </p:sp>
      <p:sp>
        <p:nvSpPr>
          <p:cNvPr id="412" name="Google Shape;412;p18"/>
          <p:cNvSpPr txBox="1">
            <a:spLocks noGrp="1"/>
          </p:cNvSpPr>
          <p:nvPr>
            <p:ph type="subTitle" idx="1"/>
          </p:nvPr>
        </p:nvSpPr>
        <p:spPr>
          <a:xfrm>
            <a:off x="2886100" y="2916252"/>
            <a:ext cx="33717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/>
              <a:t>Let’s go !!!!!!!!</a:t>
            </a:r>
            <a:endParaRPr/>
          </a:p>
        </p:txBody>
      </p:sp>
      <p:sp>
        <p:nvSpPr>
          <p:cNvPr id="4" name="Google Shape;686;p42">
            <a:extLst>
              <a:ext uri="{FF2B5EF4-FFF2-40B4-BE49-F238E27FC236}">
                <a16:creationId xmlns:a16="http://schemas.microsoft.com/office/drawing/2014/main" id="{E471DDCF-0F11-42D5-9872-FA2C93D63D02}"/>
              </a:ext>
            </a:extLst>
          </p:cNvPr>
          <p:cNvSpPr txBox="1">
            <a:spLocks/>
          </p:cNvSpPr>
          <p:nvPr/>
        </p:nvSpPr>
        <p:spPr>
          <a:xfrm>
            <a:off x="8117984" y="41806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00000000-1234-1234-1234-123412341234}" type="slidenum">
              <a:rPr lang="en" smtClean="0">
                <a:solidFill>
                  <a:srgbClr val="FFFFFF"/>
                </a:solidFill>
              </a:rPr>
              <a:pPr algn="r"/>
              <a:t>4</a:t>
            </a:fld>
            <a:endParaRPr lang="en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  <p:sp>
        <p:nvSpPr>
          <p:cNvPr id="7" name="TextBox 6"/>
          <p:cNvSpPr txBox="1"/>
          <p:nvPr/>
        </p:nvSpPr>
        <p:spPr>
          <a:xfrm>
            <a:off x="2809630" y="619186"/>
            <a:ext cx="423721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400" b="1" dirty="0">
                <a:latin typeface="+mn-lt"/>
              </a:rPr>
              <a:t>1 -  Các </a:t>
            </a:r>
            <a:r>
              <a:rPr lang="vi-VN" sz="2400" b="1" dirty="0">
                <a:latin typeface="+mn-lt"/>
                <a:cs typeface="Arial" panose="020B0604020202020204" pitchFamily="34" charset="0"/>
              </a:rPr>
              <a:t>bên</a:t>
            </a:r>
            <a:r>
              <a:rPr lang="vi-VN" sz="2400" b="1" dirty="0">
                <a:latin typeface="+mn-lt"/>
              </a:rPr>
              <a:t> liên quan</a:t>
            </a:r>
          </a:p>
          <a:p>
            <a:r>
              <a:rPr lang="vi-VN" sz="2400" b="1" dirty="0"/>
              <a:t>2 – Product Backlog</a:t>
            </a:r>
          </a:p>
          <a:p>
            <a:r>
              <a:rPr lang="vi-VN" sz="2400" b="1" dirty="0"/>
              <a:t>3 – Urer Stories</a:t>
            </a:r>
          </a:p>
          <a:p>
            <a:r>
              <a:rPr lang="vi-VN" sz="2400" b="1" dirty="0"/>
              <a:t>4 – User Case</a:t>
            </a:r>
          </a:p>
          <a:p>
            <a:r>
              <a:rPr lang="vi-VN" sz="2400" b="1" dirty="0"/>
              <a:t>5 – Sprint backlog</a:t>
            </a:r>
          </a:p>
          <a:p>
            <a:r>
              <a:rPr lang="vi-VN" sz="2400" b="1" dirty="0"/>
              <a:t>6 – Screen Flow</a:t>
            </a:r>
          </a:p>
          <a:p>
            <a:r>
              <a:rPr lang="vi-VN" sz="2400" b="1" dirty="0"/>
              <a:t>7 – Quy trình làm việc</a:t>
            </a:r>
          </a:p>
          <a:p>
            <a:r>
              <a:rPr lang="vi-VN" sz="2400" b="1" dirty="0"/>
              <a:t>8 – Test Case</a:t>
            </a:r>
          </a:p>
          <a:p>
            <a:r>
              <a:rPr lang="vi-VN" sz="2400" b="1" dirty="0"/>
              <a:t>9 – Sprint Restrospective</a:t>
            </a:r>
          </a:p>
          <a:p>
            <a:r>
              <a:rPr lang="vi-VN" sz="2400" b="1" dirty="0"/>
              <a:t>10 – Khó khăn và thuận lợi</a:t>
            </a:r>
            <a:endParaRPr lang="en-US" sz="2400" b="1" dirty="0">
              <a:latin typeface="Lato Light" panose="020B060402020202020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8626" y="939513"/>
            <a:ext cx="1938058" cy="109984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05" y="3465247"/>
            <a:ext cx="1938058" cy="110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9575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16"/>
          <p:cNvSpPr txBox="1">
            <a:spLocks noGrp="1"/>
          </p:cNvSpPr>
          <p:nvPr>
            <p:ph type="title"/>
          </p:nvPr>
        </p:nvSpPr>
        <p:spPr>
          <a:xfrm>
            <a:off x="90981" y="614863"/>
            <a:ext cx="2142000" cy="26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PHÂN TÍCH</a:t>
            </a:r>
            <a:endParaRPr/>
          </a:p>
        </p:txBody>
      </p:sp>
      <p:sp>
        <p:nvSpPr>
          <p:cNvPr id="396" name="Google Shape;396;p16"/>
          <p:cNvSpPr txBox="1">
            <a:spLocks noGrp="1"/>
          </p:cNvSpPr>
          <p:nvPr>
            <p:ph type="body" idx="1"/>
          </p:nvPr>
        </p:nvSpPr>
        <p:spPr>
          <a:xfrm>
            <a:off x="2907616" y="567379"/>
            <a:ext cx="5759068" cy="23292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b="1" dirty="0">
                <a:solidFill>
                  <a:srgbClr val="4A5C65"/>
                </a:solidFill>
              </a:rPr>
              <a:t>HIỆN TRẠNG</a:t>
            </a:r>
            <a:endParaRPr sz="1200" dirty="0">
              <a:solidFill>
                <a:srgbClr val="4A5C65"/>
              </a:solidFill>
            </a:endParaRPr>
          </a:p>
          <a:p>
            <a:pPr algn="just"/>
            <a:r>
              <a:rPr lang="en-US" sz="1200" dirty="0" err="1">
                <a:latin typeface="Lato Light" panose="020B0604020202020204" charset="0"/>
                <a:ea typeface="Yu Mincho Demibold" panose="02020600000000000000" pitchFamily="18" charset="-128"/>
              </a:rPr>
              <a:t>Quản</a:t>
            </a:r>
            <a:r>
              <a:rPr lang="en-US" sz="1200" dirty="0">
                <a:latin typeface="Lato Light" panose="020B0604020202020204" charset="0"/>
                <a:ea typeface="Yu Mincho Demibold" panose="02020600000000000000" pitchFamily="18" charset="-128"/>
              </a:rPr>
              <a:t> </a:t>
            </a:r>
            <a:r>
              <a:rPr lang="en-US" sz="1200" dirty="0" err="1">
                <a:latin typeface="Lato Light" panose="020B0604020202020204" charset="0"/>
                <a:ea typeface="Yu Mincho Demibold" panose="02020600000000000000" pitchFamily="18" charset="-128"/>
              </a:rPr>
              <a:t>lý</a:t>
            </a:r>
            <a:r>
              <a:rPr lang="en-US" sz="1200" dirty="0">
                <a:latin typeface="Lato Light" panose="020B0604020202020204" charset="0"/>
                <a:ea typeface="Yu Mincho Demibold" panose="02020600000000000000" pitchFamily="18" charset="-128"/>
              </a:rPr>
              <a:t> </a:t>
            </a:r>
            <a:r>
              <a:rPr lang="en-US" sz="1200" dirty="0" err="1">
                <a:latin typeface="Lato Light" panose="020B0604020202020204" charset="0"/>
                <a:ea typeface="Yu Mincho Demibold" panose="02020600000000000000" pitchFamily="18" charset="-128"/>
              </a:rPr>
              <a:t>nhà</a:t>
            </a:r>
            <a:r>
              <a:rPr lang="en-US" sz="1200" dirty="0">
                <a:latin typeface="Lato Light" panose="020B0604020202020204" charset="0"/>
                <a:ea typeface="Yu Mincho Demibold" panose="02020600000000000000" pitchFamily="18" charset="-128"/>
              </a:rPr>
              <a:t> </a:t>
            </a:r>
            <a:r>
              <a:rPr lang="en-US" sz="1200" dirty="0" err="1">
                <a:latin typeface="Lato Light" panose="020B0604020202020204" charset="0"/>
                <a:ea typeface="Yu Mincho Demibold" panose="02020600000000000000" pitchFamily="18" charset="-128"/>
              </a:rPr>
              <a:t>trọ</a:t>
            </a:r>
            <a:r>
              <a:rPr lang="en-US" sz="1200" dirty="0">
                <a:latin typeface="Lato Light" panose="020B0604020202020204" charset="0"/>
                <a:ea typeface="Yu Mincho Demibold" panose="02020600000000000000" pitchFamily="18" charset="-128"/>
              </a:rPr>
              <a:t> ABC (</a:t>
            </a:r>
            <a:r>
              <a:rPr lang="en-US" sz="1200" dirty="0" err="1">
                <a:latin typeface="Lato Light" panose="020B0604020202020204" charset="0"/>
                <a:ea typeface="Yu Mincho Demibold" panose="02020600000000000000" pitchFamily="18" charset="-128"/>
              </a:rPr>
              <a:t>PNLib</a:t>
            </a:r>
            <a:r>
              <a:rPr lang="en-US" sz="1200" dirty="0">
                <a:latin typeface="Lato Light" panose="020B0604020202020204" charset="0"/>
                <a:ea typeface="Yu Mincho Demibold" panose="02020600000000000000" pitchFamily="18" charset="-128"/>
              </a:rPr>
              <a:t>) </a:t>
            </a:r>
            <a:r>
              <a:rPr lang="en-US" sz="1200" dirty="0" err="1">
                <a:latin typeface="Lato Light" panose="020B0604020202020204" charset="0"/>
                <a:ea typeface="Yu Mincho Demibold" panose="02020600000000000000" pitchFamily="18" charset="-128"/>
              </a:rPr>
              <a:t>đang</a:t>
            </a:r>
            <a:r>
              <a:rPr lang="en-US" sz="1200" dirty="0">
                <a:latin typeface="Lato Light" panose="020B0604020202020204" charset="0"/>
                <a:ea typeface="Yu Mincho Demibold" panose="02020600000000000000" pitchFamily="18" charset="-128"/>
              </a:rPr>
              <a:t> </a:t>
            </a:r>
            <a:r>
              <a:rPr lang="en-US" sz="1200" dirty="0" err="1">
                <a:latin typeface="Lato Light" panose="020B0604020202020204" charset="0"/>
                <a:ea typeface="Yu Mincho Demibold" panose="02020600000000000000" pitchFamily="18" charset="-128"/>
              </a:rPr>
              <a:t>là</a:t>
            </a:r>
            <a:r>
              <a:rPr lang="en-US" sz="1200" dirty="0">
                <a:latin typeface="Lato Light" panose="020B0604020202020204" charset="0"/>
                <a:ea typeface="Yu Mincho Demibold" panose="02020600000000000000" pitchFamily="18" charset="-128"/>
              </a:rPr>
              <a:t> </a:t>
            </a:r>
            <a:r>
              <a:rPr lang="en-US" sz="1200" dirty="0" err="1">
                <a:latin typeface="Lato Light" panose="020B0604020202020204" charset="0"/>
                <a:ea typeface="Yu Mincho Demibold" panose="02020600000000000000" pitchFamily="18" charset="-128"/>
              </a:rPr>
              <a:t>một</a:t>
            </a:r>
            <a:r>
              <a:rPr lang="en-US" sz="1200" dirty="0">
                <a:latin typeface="Lato Light" panose="020B0604020202020204" charset="0"/>
                <a:ea typeface="Yu Mincho Demibold" panose="02020600000000000000" pitchFamily="18" charset="-128"/>
              </a:rPr>
              <a:t> </a:t>
            </a:r>
            <a:r>
              <a:rPr lang="en-US" sz="1200" dirty="0" err="1">
                <a:latin typeface="Lato Light" panose="020B0604020202020204" charset="0"/>
                <a:ea typeface="Yu Mincho Demibold" panose="02020600000000000000" pitchFamily="18" charset="-128"/>
              </a:rPr>
              <a:t>doanh</a:t>
            </a:r>
            <a:r>
              <a:rPr lang="en-US" sz="1200" dirty="0">
                <a:latin typeface="Lato Light" panose="020B0604020202020204" charset="0"/>
                <a:ea typeface="Yu Mincho Demibold" panose="02020600000000000000" pitchFamily="18" charset="-128"/>
              </a:rPr>
              <a:t> </a:t>
            </a:r>
            <a:r>
              <a:rPr lang="en-US" sz="1200" dirty="0" err="1">
                <a:latin typeface="Lato Light" panose="020B0604020202020204" charset="0"/>
                <a:ea typeface="Yu Mincho Demibold" panose="02020600000000000000" pitchFamily="18" charset="-128"/>
              </a:rPr>
              <a:t>nghiệp</a:t>
            </a:r>
            <a:r>
              <a:rPr lang="en-US" sz="1200" dirty="0">
                <a:latin typeface="Lato Light" panose="020B0604020202020204" charset="0"/>
                <a:ea typeface="Yu Mincho Demibold" panose="02020600000000000000" pitchFamily="18" charset="-128"/>
              </a:rPr>
              <a:t> </a:t>
            </a:r>
            <a:r>
              <a:rPr lang="en-US" sz="1200" dirty="0" err="1">
                <a:latin typeface="Lato Light" panose="020B0604020202020204" charset="0"/>
                <a:ea typeface="Yu Mincho Demibold" panose="02020600000000000000" pitchFamily="18" charset="-128"/>
              </a:rPr>
              <a:t>quản</a:t>
            </a:r>
            <a:r>
              <a:rPr lang="en-US" sz="1200" dirty="0">
                <a:latin typeface="Lato Light" panose="020B0604020202020204" charset="0"/>
                <a:ea typeface="Yu Mincho Demibold" panose="02020600000000000000" pitchFamily="18" charset="-128"/>
              </a:rPr>
              <a:t> </a:t>
            </a:r>
            <a:r>
              <a:rPr lang="en-US" sz="1200" dirty="0" err="1">
                <a:latin typeface="Lato Light" panose="020B0604020202020204" charset="0"/>
                <a:ea typeface="Yu Mincho Demibold" panose="02020600000000000000" pitchFamily="18" charset="-128"/>
              </a:rPr>
              <a:t>lý</a:t>
            </a:r>
            <a:r>
              <a:rPr lang="en-US" sz="1200" dirty="0">
                <a:latin typeface="Lato Light" panose="020B0604020202020204" charset="0"/>
                <a:ea typeface="Yu Mincho Demibold" panose="02020600000000000000" pitchFamily="18" charset="-128"/>
              </a:rPr>
              <a:t> </a:t>
            </a:r>
            <a:r>
              <a:rPr lang="en-US" sz="1200" dirty="0" err="1">
                <a:latin typeface="Lato Light" panose="020B0604020202020204" charset="0"/>
                <a:ea typeface="Yu Mincho Demibold" panose="02020600000000000000" pitchFamily="18" charset="-128"/>
              </a:rPr>
              <a:t>nhiều</a:t>
            </a:r>
            <a:r>
              <a:rPr lang="en-US" sz="1200" dirty="0">
                <a:latin typeface="Lato Light" panose="020B0604020202020204" charset="0"/>
                <a:ea typeface="Yu Mincho Demibold" panose="02020600000000000000" pitchFamily="18" charset="-128"/>
              </a:rPr>
              <a:t> </a:t>
            </a:r>
            <a:r>
              <a:rPr lang="en-US" sz="1200" dirty="0" err="1">
                <a:latin typeface="Lato Light" panose="020B0604020202020204" charset="0"/>
                <a:ea typeface="Yu Mincho Demibold" panose="02020600000000000000" pitchFamily="18" charset="-128"/>
              </a:rPr>
              <a:t>phòng</a:t>
            </a:r>
            <a:r>
              <a:rPr lang="en-US" sz="1200" dirty="0">
                <a:latin typeface="Lato Light" panose="020B0604020202020204" charset="0"/>
                <a:ea typeface="Yu Mincho Demibold" panose="02020600000000000000" pitchFamily="18" charset="-128"/>
              </a:rPr>
              <a:t> </a:t>
            </a:r>
            <a:r>
              <a:rPr lang="en-US" sz="1200" dirty="0" err="1">
                <a:latin typeface="Lato Light" panose="020B0604020202020204" charset="0"/>
                <a:ea typeface="Yu Mincho Demibold" panose="02020600000000000000" pitchFamily="18" charset="-128"/>
              </a:rPr>
              <a:t>trọ</a:t>
            </a:r>
            <a:r>
              <a:rPr lang="en-US" sz="1200" dirty="0">
                <a:latin typeface="Lato Light" panose="020B0604020202020204" charset="0"/>
                <a:ea typeface="Yu Mincho Demibold" panose="02020600000000000000" pitchFamily="18" charset="-128"/>
              </a:rPr>
              <a:t> </a:t>
            </a:r>
            <a:r>
              <a:rPr lang="en-US" sz="1200" dirty="0" err="1">
                <a:latin typeface="Lato Light" panose="020B0604020202020204" charset="0"/>
                <a:ea typeface="Yu Mincho Demibold" panose="02020600000000000000" pitchFamily="18" charset="-128"/>
              </a:rPr>
              <a:t>nhỏ</a:t>
            </a:r>
            <a:r>
              <a:rPr lang="en-US" sz="1200" dirty="0">
                <a:latin typeface="Lato Light" panose="020B0604020202020204" charset="0"/>
                <a:ea typeface="Yu Mincho Demibold" panose="02020600000000000000" pitchFamily="18" charset="-128"/>
              </a:rPr>
              <a:t>, </a:t>
            </a:r>
            <a:r>
              <a:rPr lang="en-US" sz="1200" dirty="0" err="1">
                <a:latin typeface="Lato Light" panose="020B0604020202020204" charset="0"/>
                <a:ea typeface="Yu Mincho Demibold" panose="02020600000000000000" pitchFamily="18" charset="-128"/>
              </a:rPr>
              <a:t>chuyên</a:t>
            </a:r>
            <a:r>
              <a:rPr lang="en-US" sz="1200" dirty="0">
                <a:latin typeface="Lato Light" panose="020B0604020202020204" charset="0"/>
                <a:ea typeface="Yu Mincho Demibold" panose="02020600000000000000" pitchFamily="18" charset="-128"/>
              </a:rPr>
              <a:t> </a:t>
            </a:r>
            <a:r>
              <a:rPr lang="en-US" sz="1200" dirty="0" err="1">
                <a:latin typeface="Lato Light" panose="020B0604020202020204" charset="0"/>
                <a:ea typeface="Yu Mincho Demibold" panose="02020600000000000000" pitchFamily="18" charset="-128"/>
              </a:rPr>
              <a:t>cung</a:t>
            </a:r>
            <a:r>
              <a:rPr lang="en-US" sz="1200" dirty="0">
                <a:latin typeface="Lato Light" panose="020B0604020202020204" charset="0"/>
                <a:ea typeface="Yu Mincho Demibold" panose="02020600000000000000" pitchFamily="18" charset="-128"/>
              </a:rPr>
              <a:t> </a:t>
            </a:r>
            <a:r>
              <a:rPr lang="en-US" sz="1200" dirty="0" err="1">
                <a:latin typeface="Lato Light" panose="020B0604020202020204" charset="0"/>
                <a:ea typeface="Yu Mincho Demibold" panose="02020600000000000000" pitchFamily="18" charset="-128"/>
              </a:rPr>
              <a:t>cấp</a:t>
            </a:r>
            <a:r>
              <a:rPr lang="en-US" sz="1200" dirty="0">
                <a:latin typeface="Lato Light" panose="020B0604020202020204" charset="0"/>
                <a:ea typeface="Yu Mincho Demibold" panose="02020600000000000000" pitchFamily="18" charset="-128"/>
              </a:rPr>
              <a:t> </a:t>
            </a:r>
            <a:r>
              <a:rPr lang="en-US" sz="1200" dirty="0" err="1">
                <a:latin typeface="Lato Light" panose="020B0604020202020204" charset="0"/>
                <a:ea typeface="Yu Mincho Demibold" panose="02020600000000000000" pitchFamily="18" charset="-128"/>
              </a:rPr>
              <a:t>các</a:t>
            </a:r>
            <a:r>
              <a:rPr lang="en-US" sz="1200" dirty="0">
                <a:latin typeface="Lato Light" panose="020B0604020202020204" charset="0"/>
                <a:ea typeface="Yu Mincho Demibold" panose="02020600000000000000" pitchFamily="18" charset="-128"/>
              </a:rPr>
              <a:t> </a:t>
            </a:r>
            <a:r>
              <a:rPr lang="en-US" sz="1200" dirty="0" err="1">
                <a:latin typeface="Lato Light" panose="020B0604020202020204" charset="0"/>
                <a:ea typeface="Yu Mincho Demibold" panose="02020600000000000000" pitchFamily="18" charset="-128"/>
              </a:rPr>
              <a:t>dịch</a:t>
            </a:r>
            <a:r>
              <a:rPr lang="en-US" sz="1200" dirty="0">
                <a:latin typeface="Lato Light" panose="020B0604020202020204" charset="0"/>
                <a:ea typeface="Yu Mincho Demibold" panose="02020600000000000000" pitchFamily="18" charset="-128"/>
              </a:rPr>
              <a:t> </a:t>
            </a:r>
            <a:r>
              <a:rPr lang="en-US" sz="1200" dirty="0" err="1">
                <a:latin typeface="Lato Light" panose="020B0604020202020204" charset="0"/>
                <a:ea typeface="Yu Mincho Demibold" panose="02020600000000000000" pitchFamily="18" charset="-128"/>
              </a:rPr>
              <a:t>vụ</a:t>
            </a:r>
            <a:r>
              <a:rPr lang="en-US" sz="1200" dirty="0">
                <a:latin typeface="Lato Light" panose="020B0604020202020204" charset="0"/>
                <a:ea typeface="Yu Mincho Demibold" panose="02020600000000000000" pitchFamily="18" charset="-128"/>
              </a:rPr>
              <a:t> </a:t>
            </a:r>
            <a:r>
              <a:rPr lang="en-US" sz="1200" dirty="0" err="1">
                <a:latin typeface="Lato Light" panose="020B0604020202020204" charset="0"/>
                <a:ea typeface="Yu Mincho Demibold" panose="02020600000000000000" pitchFamily="18" charset="-128"/>
              </a:rPr>
              <a:t>liên</a:t>
            </a:r>
            <a:r>
              <a:rPr lang="en-US" sz="1200" dirty="0">
                <a:latin typeface="Lato Light" panose="020B0604020202020204" charset="0"/>
                <a:ea typeface="Yu Mincho Demibold" panose="02020600000000000000" pitchFamily="18" charset="-128"/>
              </a:rPr>
              <a:t> </a:t>
            </a:r>
            <a:r>
              <a:rPr lang="en-US" sz="1200" dirty="0" err="1">
                <a:latin typeface="Lato Light" panose="020B0604020202020204" charset="0"/>
                <a:ea typeface="Yu Mincho Demibold" panose="02020600000000000000" pitchFamily="18" charset="-128"/>
              </a:rPr>
              <a:t>quan</a:t>
            </a:r>
            <a:r>
              <a:rPr lang="en-US" sz="1200" dirty="0">
                <a:latin typeface="Lato Light" panose="020B0604020202020204" charset="0"/>
                <a:ea typeface="Yu Mincho Demibold" panose="02020600000000000000" pitchFamily="18" charset="-128"/>
              </a:rPr>
              <a:t> </a:t>
            </a:r>
            <a:r>
              <a:rPr lang="en-US" sz="1200" dirty="0" err="1">
                <a:latin typeface="Lato Light" panose="020B0604020202020204" charset="0"/>
                <a:ea typeface="Yu Mincho Demibold" panose="02020600000000000000" pitchFamily="18" charset="-128"/>
              </a:rPr>
              <a:t>đến</a:t>
            </a:r>
            <a:r>
              <a:rPr lang="en-US" sz="1200" dirty="0">
                <a:latin typeface="Lato Light" panose="020B0604020202020204" charset="0"/>
                <a:ea typeface="Yu Mincho Demibold" panose="02020600000000000000" pitchFamily="18" charset="-128"/>
              </a:rPr>
              <a:t> </a:t>
            </a:r>
            <a:r>
              <a:rPr lang="en-US" sz="1200" dirty="0" err="1">
                <a:latin typeface="Lato Light" panose="020B0604020202020204" charset="0"/>
                <a:ea typeface="Yu Mincho Demibold" panose="02020600000000000000" pitchFamily="18" charset="-128"/>
              </a:rPr>
              <a:t>quản</a:t>
            </a:r>
            <a:r>
              <a:rPr lang="en-US" sz="1200" dirty="0">
                <a:latin typeface="Lato Light" panose="020B0604020202020204" charset="0"/>
                <a:ea typeface="Yu Mincho Demibold" panose="02020600000000000000" pitchFamily="18" charset="-128"/>
              </a:rPr>
              <a:t> </a:t>
            </a:r>
            <a:r>
              <a:rPr lang="en-US" sz="1200" dirty="0" err="1">
                <a:latin typeface="Lato Light" panose="020B0604020202020204" charset="0"/>
                <a:ea typeface="Yu Mincho Demibold" panose="02020600000000000000" pitchFamily="18" charset="-128"/>
              </a:rPr>
              <a:t>lý</a:t>
            </a:r>
            <a:r>
              <a:rPr lang="en-US" sz="1200" dirty="0">
                <a:latin typeface="Lato Light" panose="020B0604020202020204" charset="0"/>
                <a:ea typeface="Yu Mincho Demibold" panose="02020600000000000000" pitchFamily="18" charset="-128"/>
              </a:rPr>
              <a:t> </a:t>
            </a:r>
            <a:r>
              <a:rPr lang="en-US" sz="1200" dirty="0" err="1">
                <a:latin typeface="Lato Light" panose="020B0604020202020204" charset="0"/>
                <a:ea typeface="Yu Mincho Demibold" panose="02020600000000000000" pitchFamily="18" charset="-128"/>
              </a:rPr>
              <a:t>nhà</a:t>
            </a:r>
            <a:r>
              <a:rPr lang="en-US" sz="1200" dirty="0">
                <a:latin typeface="Lato Light" panose="020B0604020202020204" charset="0"/>
                <a:ea typeface="Yu Mincho Demibold" panose="02020600000000000000" pitchFamily="18" charset="-128"/>
              </a:rPr>
              <a:t> </a:t>
            </a:r>
            <a:r>
              <a:rPr lang="en-US" sz="1200" dirty="0" err="1">
                <a:latin typeface="Lato Light" panose="020B0604020202020204" charset="0"/>
                <a:ea typeface="Yu Mincho Demibold" panose="02020600000000000000" pitchFamily="18" charset="-128"/>
              </a:rPr>
              <a:t>trọ</a:t>
            </a:r>
            <a:r>
              <a:rPr lang="en-US" sz="1200" dirty="0">
                <a:latin typeface="Lato Light" panose="020B0604020202020204" charset="0"/>
                <a:ea typeface="Yu Mincho Demibold" panose="02020600000000000000" pitchFamily="18" charset="-128"/>
              </a:rPr>
              <a:t>, bao </a:t>
            </a:r>
            <a:r>
              <a:rPr lang="en-US" sz="1200" dirty="0" err="1">
                <a:latin typeface="Lato Light" panose="020B0604020202020204" charset="0"/>
                <a:ea typeface="Yu Mincho Demibold" panose="02020600000000000000" pitchFamily="18" charset="-128"/>
              </a:rPr>
              <a:t>gồm</a:t>
            </a:r>
            <a:r>
              <a:rPr lang="en-US" sz="1200" dirty="0">
                <a:latin typeface="Lato Light" panose="020B0604020202020204" charset="0"/>
                <a:ea typeface="Yu Mincho Demibold" panose="02020600000000000000" pitchFamily="18" charset="-128"/>
              </a:rPr>
              <a:t> </a:t>
            </a:r>
            <a:r>
              <a:rPr lang="en-US" sz="1200" dirty="0" err="1">
                <a:latin typeface="Lato Light" panose="020B0604020202020204" charset="0"/>
                <a:ea typeface="Yu Mincho Demibold" panose="02020600000000000000" pitchFamily="18" charset="-128"/>
              </a:rPr>
              <a:t>việc</a:t>
            </a:r>
            <a:r>
              <a:rPr lang="en-US" sz="1200" dirty="0">
                <a:latin typeface="Lato Light" panose="020B0604020202020204" charset="0"/>
                <a:ea typeface="Yu Mincho Demibold" panose="02020600000000000000" pitchFamily="18" charset="-128"/>
              </a:rPr>
              <a:t> </a:t>
            </a:r>
            <a:r>
              <a:rPr lang="en-US" sz="1200" dirty="0" err="1">
                <a:latin typeface="Lato Light" panose="020B0604020202020204" charset="0"/>
                <a:ea typeface="Yu Mincho Demibold" panose="02020600000000000000" pitchFamily="18" charset="-128"/>
              </a:rPr>
              <a:t>thu</a:t>
            </a:r>
            <a:r>
              <a:rPr lang="en-US" sz="1200" dirty="0">
                <a:latin typeface="Lato Light" panose="020B0604020202020204" charset="0"/>
                <a:ea typeface="Yu Mincho Demibold" panose="02020600000000000000" pitchFamily="18" charset="-128"/>
              </a:rPr>
              <a:t> </a:t>
            </a:r>
            <a:r>
              <a:rPr lang="en-US" sz="1200" dirty="0" err="1">
                <a:latin typeface="Lato Light" panose="020B0604020202020204" charset="0"/>
                <a:ea typeface="Yu Mincho Demibold" panose="02020600000000000000" pitchFamily="18" charset="-128"/>
              </a:rPr>
              <a:t>tiền</a:t>
            </a:r>
            <a:r>
              <a:rPr lang="en-US" sz="1200" dirty="0">
                <a:latin typeface="Lato Light" panose="020B0604020202020204" charset="0"/>
                <a:ea typeface="Yu Mincho Demibold" panose="02020600000000000000" pitchFamily="18" charset="-128"/>
              </a:rPr>
              <a:t> </a:t>
            </a:r>
            <a:r>
              <a:rPr lang="en-US" sz="1200" dirty="0" err="1">
                <a:latin typeface="Lato Light" panose="020B0604020202020204" charset="0"/>
                <a:ea typeface="Yu Mincho Demibold" panose="02020600000000000000" pitchFamily="18" charset="-128"/>
              </a:rPr>
              <a:t>phòng</a:t>
            </a:r>
            <a:r>
              <a:rPr lang="en-US" sz="1200" dirty="0">
                <a:latin typeface="Lato Light" panose="020B0604020202020204" charset="0"/>
                <a:ea typeface="Yu Mincho Demibold" panose="02020600000000000000" pitchFamily="18" charset="-128"/>
              </a:rPr>
              <a:t>, </a:t>
            </a:r>
            <a:r>
              <a:rPr lang="en-US" sz="1200" dirty="0" err="1">
                <a:latin typeface="Lato Light" panose="020B0604020202020204" charset="0"/>
                <a:ea typeface="Yu Mincho Demibold" panose="02020600000000000000" pitchFamily="18" charset="-128"/>
              </a:rPr>
              <a:t>quản</a:t>
            </a:r>
            <a:r>
              <a:rPr lang="en-US" sz="1200" dirty="0">
                <a:latin typeface="Lato Light" panose="020B0604020202020204" charset="0"/>
                <a:ea typeface="Yu Mincho Demibold" panose="02020600000000000000" pitchFamily="18" charset="-128"/>
              </a:rPr>
              <a:t> </a:t>
            </a:r>
            <a:r>
              <a:rPr lang="en-US" sz="1200" dirty="0" err="1">
                <a:latin typeface="Lato Light" panose="020B0604020202020204" charset="0"/>
                <a:ea typeface="Yu Mincho Demibold" panose="02020600000000000000" pitchFamily="18" charset="-128"/>
              </a:rPr>
              <a:t>lý</a:t>
            </a:r>
            <a:r>
              <a:rPr lang="en-US" sz="1200" dirty="0">
                <a:latin typeface="Lato Light" panose="020B0604020202020204" charset="0"/>
                <a:ea typeface="Yu Mincho Demibold" panose="02020600000000000000" pitchFamily="18" charset="-128"/>
              </a:rPr>
              <a:t> </a:t>
            </a:r>
            <a:r>
              <a:rPr lang="en-US" sz="1200" dirty="0" err="1">
                <a:latin typeface="Lato Light" panose="020B0604020202020204" charset="0"/>
                <a:ea typeface="Yu Mincho Demibold" panose="02020600000000000000" pitchFamily="18" charset="-128"/>
              </a:rPr>
              <a:t>thông</a:t>
            </a:r>
            <a:r>
              <a:rPr lang="en-US" sz="1200" dirty="0">
                <a:latin typeface="Lato Light" panose="020B0604020202020204" charset="0"/>
                <a:ea typeface="Yu Mincho Demibold" panose="02020600000000000000" pitchFamily="18" charset="-128"/>
              </a:rPr>
              <a:t> tin </a:t>
            </a:r>
            <a:r>
              <a:rPr lang="en-US" sz="1200" dirty="0" err="1">
                <a:latin typeface="Lato Light" panose="020B0604020202020204" charset="0"/>
                <a:ea typeface="Yu Mincho Demibold" panose="02020600000000000000" pitchFamily="18" charset="-128"/>
              </a:rPr>
              <a:t>khách</a:t>
            </a:r>
            <a:r>
              <a:rPr lang="en-US" sz="1200" dirty="0">
                <a:latin typeface="Lato Light" panose="020B0604020202020204" charset="0"/>
                <a:ea typeface="Yu Mincho Demibold" panose="02020600000000000000" pitchFamily="18" charset="-128"/>
              </a:rPr>
              <a:t> </a:t>
            </a:r>
            <a:r>
              <a:rPr lang="en-US" sz="1200" dirty="0" err="1">
                <a:latin typeface="Lato Light" panose="020B0604020202020204" charset="0"/>
                <a:ea typeface="Yu Mincho Demibold" panose="02020600000000000000" pitchFamily="18" charset="-128"/>
              </a:rPr>
              <a:t>thuê</a:t>
            </a:r>
            <a:r>
              <a:rPr lang="en-US" sz="1200" dirty="0">
                <a:latin typeface="Lato Light" panose="020B0604020202020204" charset="0"/>
                <a:ea typeface="Yu Mincho Demibold" panose="02020600000000000000" pitchFamily="18" charset="-128"/>
              </a:rPr>
              <a:t>, </a:t>
            </a:r>
            <a:r>
              <a:rPr lang="en-US" sz="1200" dirty="0" err="1">
                <a:latin typeface="Lato Light" panose="020B0604020202020204" charset="0"/>
                <a:ea typeface="Yu Mincho Demibold" panose="02020600000000000000" pitchFamily="18" charset="-128"/>
              </a:rPr>
              <a:t>và</a:t>
            </a:r>
            <a:r>
              <a:rPr lang="en-US" sz="1200" dirty="0">
                <a:latin typeface="Lato Light" panose="020B0604020202020204" charset="0"/>
                <a:ea typeface="Yu Mincho Demibold" panose="02020600000000000000" pitchFamily="18" charset="-128"/>
              </a:rPr>
              <a:t> </a:t>
            </a:r>
            <a:r>
              <a:rPr lang="en-US" sz="1200" dirty="0" err="1">
                <a:latin typeface="Lato Light" panose="020B0604020202020204" charset="0"/>
                <a:ea typeface="Yu Mincho Demibold" panose="02020600000000000000" pitchFamily="18" charset="-128"/>
              </a:rPr>
              <a:t>duy</a:t>
            </a:r>
            <a:r>
              <a:rPr lang="en-US" sz="1200" dirty="0">
                <a:latin typeface="Lato Light" panose="020B0604020202020204" charset="0"/>
                <a:ea typeface="Yu Mincho Demibold" panose="02020600000000000000" pitchFamily="18" charset="-128"/>
              </a:rPr>
              <a:t> </a:t>
            </a:r>
            <a:r>
              <a:rPr lang="en-US" sz="1200" dirty="0" err="1">
                <a:latin typeface="Lato Light" panose="020B0604020202020204" charset="0"/>
                <a:ea typeface="Yu Mincho Demibold" panose="02020600000000000000" pitchFamily="18" charset="-128"/>
              </a:rPr>
              <a:t>trì</a:t>
            </a:r>
            <a:r>
              <a:rPr lang="en-US" sz="1200" dirty="0">
                <a:latin typeface="Lato Light" panose="020B0604020202020204" charset="0"/>
                <a:ea typeface="Yu Mincho Demibold" panose="02020600000000000000" pitchFamily="18" charset="-128"/>
              </a:rPr>
              <a:t> </a:t>
            </a:r>
            <a:r>
              <a:rPr lang="en-US" sz="1200" dirty="0" err="1">
                <a:latin typeface="Lato Light" panose="020B0604020202020204" charset="0"/>
                <a:ea typeface="Yu Mincho Demibold" panose="02020600000000000000" pitchFamily="18" charset="-128"/>
              </a:rPr>
              <a:t>trạng</a:t>
            </a:r>
            <a:r>
              <a:rPr lang="en-US" sz="1200" dirty="0">
                <a:latin typeface="Lato Light" panose="020B0604020202020204" charset="0"/>
                <a:ea typeface="Yu Mincho Demibold" panose="02020600000000000000" pitchFamily="18" charset="-128"/>
              </a:rPr>
              <a:t> </a:t>
            </a:r>
            <a:r>
              <a:rPr lang="en-US" sz="1200" dirty="0" err="1">
                <a:latin typeface="Lato Light" panose="020B0604020202020204" charset="0"/>
                <a:ea typeface="Yu Mincho Demibold" panose="02020600000000000000" pitchFamily="18" charset="-128"/>
              </a:rPr>
              <a:t>thái</a:t>
            </a:r>
            <a:r>
              <a:rPr lang="en-US" sz="1200" dirty="0">
                <a:latin typeface="Lato Light" panose="020B0604020202020204" charset="0"/>
                <a:ea typeface="Yu Mincho Demibold" panose="02020600000000000000" pitchFamily="18" charset="-128"/>
              </a:rPr>
              <a:t> </a:t>
            </a:r>
            <a:r>
              <a:rPr lang="en-US" sz="1200" dirty="0" err="1">
                <a:latin typeface="Lato Light" panose="020B0604020202020204" charset="0"/>
                <a:ea typeface="Yu Mincho Demibold" panose="02020600000000000000" pitchFamily="18" charset="-128"/>
              </a:rPr>
              <a:t>phòng</a:t>
            </a:r>
            <a:r>
              <a:rPr lang="en-US" sz="1200" dirty="0">
                <a:latin typeface="Lato Light" panose="020B0604020202020204" charset="0"/>
                <a:ea typeface="Yu Mincho Demibold" panose="02020600000000000000" pitchFamily="18" charset="-128"/>
              </a:rPr>
              <a:t> </a:t>
            </a:r>
            <a:r>
              <a:rPr lang="en-US" sz="1200" dirty="0" err="1">
                <a:latin typeface="Lato Light" panose="020B0604020202020204" charset="0"/>
                <a:ea typeface="Yu Mincho Demibold" panose="02020600000000000000" pitchFamily="18" charset="-128"/>
              </a:rPr>
              <a:t>trống</a:t>
            </a:r>
            <a:r>
              <a:rPr lang="en-US" sz="1200" dirty="0">
                <a:latin typeface="Lato Light" panose="020B0604020202020204" charset="0"/>
                <a:ea typeface="Yu Mincho Demibold" panose="02020600000000000000" pitchFamily="18" charset="-128"/>
              </a:rPr>
              <a:t>. </a:t>
            </a:r>
            <a:r>
              <a:rPr lang="en-US" sz="1200" dirty="0" err="1">
                <a:latin typeface="Lato Light" panose="020B0604020202020204" charset="0"/>
                <a:ea typeface="Yu Mincho Demibold" panose="02020600000000000000" pitchFamily="18" charset="-128"/>
              </a:rPr>
              <a:t>Tuy</a:t>
            </a:r>
            <a:r>
              <a:rPr lang="en-US" sz="1200" dirty="0">
                <a:latin typeface="Lato Light" panose="020B0604020202020204" charset="0"/>
                <a:ea typeface="Yu Mincho Demibold" panose="02020600000000000000" pitchFamily="18" charset="-128"/>
              </a:rPr>
              <a:t> </a:t>
            </a:r>
            <a:r>
              <a:rPr lang="en-US" sz="1200" dirty="0" err="1">
                <a:latin typeface="Lato Light" panose="020B0604020202020204" charset="0"/>
                <a:ea typeface="Yu Mincho Demibold" panose="02020600000000000000" pitchFamily="18" charset="-128"/>
              </a:rPr>
              <a:t>nhiên</a:t>
            </a:r>
            <a:r>
              <a:rPr lang="en-US" sz="1200" dirty="0">
                <a:latin typeface="Lato Light" panose="020B0604020202020204" charset="0"/>
                <a:ea typeface="Yu Mincho Demibold" panose="02020600000000000000" pitchFamily="18" charset="-128"/>
              </a:rPr>
              <a:t>, </a:t>
            </a:r>
            <a:r>
              <a:rPr lang="en-US" sz="1200" dirty="0" err="1">
                <a:latin typeface="Lato Light" panose="020B0604020202020204" charset="0"/>
                <a:ea typeface="Yu Mincho Demibold" panose="02020600000000000000" pitchFamily="18" charset="-128"/>
              </a:rPr>
              <a:t>quá</a:t>
            </a:r>
            <a:r>
              <a:rPr lang="en-US" sz="1200" dirty="0">
                <a:latin typeface="Lato Light" panose="020B0604020202020204" charset="0"/>
                <a:ea typeface="Yu Mincho Demibold" panose="02020600000000000000" pitchFamily="18" charset="-128"/>
              </a:rPr>
              <a:t> </a:t>
            </a:r>
            <a:r>
              <a:rPr lang="en-US" sz="1200" dirty="0" err="1">
                <a:latin typeface="Lato Light" panose="020B0604020202020204" charset="0"/>
                <a:ea typeface="Yu Mincho Demibold" panose="02020600000000000000" pitchFamily="18" charset="-128"/>
              </a:rPr>
              <a:t>trình</a:t>
            </a:r>
            <a:r>
              <a:rPr lang="en-US" sz="1200" dirty="0">
                <a:latin typeface="Lato Light" panose="020B0604020202020204" charset="0"/>
                <a:ea typeface="Yu Mincho Demibold" panose="02020600000000000000" pitchFamily="18" charset="-128"/>
              </a:rPr>
              <a:t> </a:t>
            </a:r>
            <a:r>
              <a:rPr lang="en-US" sz="1200" dirty="0" err="1">
                <a:latin typeface="Lato Light" panose="020B0604020202020204" charset="0"/>
                <a:ea typeface="Yu Mincho Demibold" panose="02020600000000000000" pitchFamily="18" charset="-128"/>
              </a:rPr>
              <a:t>này</a:t>
            </a:r>
            <a:r>
              <a:rPr lang="en-US" sz="1200" dirty="0">
                <a:latin typeface="Lato Light" panose="020B0604020202020204" charset="0"/>
                <a:ea typeface="Yu Mincho Demibold" panose="02020600000000000000" pitchFamily="18" charset="-128"/>
              </a:rPr>
              <a:t> </a:t>
            </a:r>
            <a:r>
              <a:rPr lang="en-US" sz="1200" dirty="0" err="1">
                <a:latin typeface="Lato Light" panose="020B0604020202020204" charset="0"/>
                <a:ea typeface="Yu Mincho Demibold" panose="02020600000000000000" pitchFamily="18" charset="-128"/>
              </a:rPr>
              <a:t>hiện</a:t>
            </a:r>
            <a:r>
              <a:rPr lang="en-US" sz="1200" dirty="0">
                <a:latin typeface="Lato Light" panose="020B0604020202020204" charset="0"/>
                <a:ea typeface="Yu Mincho Demibold" panose="02020600000000000000" pitchFamily="18" charset="-128"/>
              </a:rPr>
              <a:t> </a:t>
            </a:r>
            <a:r>
              <a:rPr lang="en-US" sz="1200" dirty="0" err="1">
                <a:latin typeface="Lato Light" panose="020B0604020202020204" charset="0"/>
                <a:ea typeface="Yu Mincho Demibold" panose="02020600000000000000" pitchFamily="18" charset="-128"/>
              </a:rPr>
              <a:t>đang</a:t>
            </a:r>
            <a:r>
              <a:rPr lang="en-US" sz="1200" dirty="0">
                <a:latin typeface="Lato Light" panose="020B0604020202020204" charset="0"/>
                <a:ea typeface="Yu Mincho Demibold" panose="02020600000000000000" pitchFamily="18" charset="-128"/>
              </a:rPr>
              <a:t> </a:t>
            </a:r>
            <a:r>
              <a:rPr lang="en-US" sz="1200" dirty="0" err="1">
                <a:latin typeface="Lato Light" panose="020B0604020202020204" charset="0"/>
                <a:ea typeface="Yu Mincho Demibold" panose="02020600000000000000" pitchFamily="18" charset="-128"/>
              </a:rPr>
              <a:t>thực</a:t>
            </a:r>
            <a:r>
              <a:rPr lang="en-US" sz="1200" dirty="0">
                <a:latin typeface="Lato Light" panose="020B0604020202020204" charset="0"/>
                <a:ea typeface="Yu Mincho Demibold" panose="02020600000000000000" pitchFamily="18" charset="-128"/>
              </a:rPr>
              <a:t> </a:t>
            </a:r>
            <a:r>
              <a:rPr lang="en-US" sz="1200" dirty="0" err="1">
                <a:latin typeface="Lato Light" panose="020B0604020202020204" charset="0"/>
                <a:ea typeface="Yu Mincho Demibold" panose="02020600000000000000" pitchFamily="18" charset="-128"/>
              </a:rPr>
              <a:t>hiện</a:t>
            </a:r>
            <a:r>
              <a:rPr lang="en-US" sz="1200" dirty="0">
                <a:latin typeface="Lato Light" panose="020B0604020202020204" charset="0"/>
                <a:ea typeface="Yu Mincho Demibold" panose="02020600000000000000" pitchFamily="18" charset="-128"/>
              </a:rPr>
              <a:t> </a:t>
            </a:r>
            <a:r>
              <a:rPr lang="en-US" sz="1200" dirty="0" err="1">
                <a:latin typeface="Lato Light" panose="020B0604020202020204" charset="0"/>
                <a:ea typeface="Yu Mincho Demibold" panose="02020600000000000000" pitchFamily="18" charset="-128"/>
              </a:rPr>
              <a:t>thủ</a:t>
            </a:r>
            <a:r>
              <a:rPr lang="en-US" sz="1200" dirty="0">
                <a:latin typeface="Lato Light" panose="020B0604020202020204" charset="0"/>
                <a:ea typeface="Yu Mincho Demibold" panose="02020600000000000000" pitchFamily="18" charset="-128"/>
              </a:rPr>
              <a:t> </a:t>
            </a:r>
            <a:r>
              <a:rPr lang="en-US" sz="1200" dirty="0" err="1">
                <a:latin typeface="Lato Light" panose="020B0604020202020204" charset="0"/>
                <a:ea typeface="Yu Mincho Demibold" panose="02020600000000000000" pitchFamily="18" charset="-128"/>
              </a:rPr>
              <a:t>công</a:t>
            </a:r>
            <a:r>
              <a:rPr lang="en-US" sz="1200" dirty="0">
                <a:latin typeface="Lato Light" panose="020B0604020202020204" charset="0"/>
                <a:ea typeface="Yu Mincho Demibold" panose="02020600000000000000" pitchFamily="18" charset="-128"/>
              </a:rPr>
              <a:t> </a:t>
            </a:r>
            <a:r>
              <a:rPr lang="en-US" sz="1200" dirty="0" err="1">
                <a:latin typeface="Lato Light" panose="020B0604020202020204" charset="0"/>
                <a:ea typeface="Yu Mincho Demibold" panose="02020600000000000000" pitchFamily="18" charset="-128"/>
              </a:rPr>
              <a:t>thông</a:t>
            </a:r>
            <a:r>
              <a:rPr lang="en-US" sz="1200" dirty="0">
                <a:latin typeface="Lato Light" panose="020B0604020202020204" charset="0"/>
                <a:ea typeface="Yu Mincho Demibold" panose="02020600000000000000" pitchFamily="18" charset="-128"/>
              </a:rPr>
              <a:t> qua </a:t>
            </a:r>
            <a:r>
              <a:rPr lang="en-US" sz="1200" dirty="0" err="1">
                <a:latin typeface="Lato Light" panose="020B0604020202020204" charset="0"/>
                <a:ea typeface="Yu Mincho Demibold" panose="02020600000000000000" pitchFamily="18" charset="-128"/>
              </a:rPr>
              <a:t>việc</a:t>
            </a:r>
            <a:r>
              <a:rPr lang="en-US" sz="1200" dirty="0">
                <a:latin typeface="Lato Light" panose="020B0604020202020204" charset="0"/>
                <a:ea typeface="Yu Mincho Demibold" panose="02020600000000000000" pitchFamily="18" charset="-128"/>
              </a:rPr>
              <a:t> </a:t>
            </a:r>
            <a:r>
              <a:rPr lang="en-US" sz="1200" dirty="0" err="1">
                <a:latin typeface="Lato Light" panose="020B0604020202020204" charset="0"/>
                <a:ea typeface="Yu Mincho Demibold" panose="02020600000000000000" pitchFamily="18" charset="-128"/>
              </a:rPr>
              <a:t>sử</a:t>
            </a:r>
            <a:r>
              <a:rPr lang="en-US" sz="1200" dirty="0">
                <a:latin typeface="Lato Light" panose="020B0604020202020204" charset="0"/>
                <a:ea typeface="Yu Mincho Demibold" panose="02020600000000000000" pitchFamily="18" charset="-128"/>
              </a:rPr>
              <a:t> </a:t>
            </a:r>
            <a:r>
              <a:rPr lang="en-US" sz="1200" dirty="0" err="1">
                <a:latin typeface="Lato Light" panose="020B0604020202020204" charset="0"/>
                <a:ea typeface="Yu Mincho Demibold" panose="02020600000000000000" pitchFamily="18" charset="-128"/>
              </a:rPr>
              <a:t>dụng</a:t>
            </a:r>
            <a:r>
              <a:rPr lang="en-US" sz="1200" dirty="0">
                <a:latin typeface="Lato Light" panose="020B0604020202020204" charset="0"/>
                <a:ea typeface="Yu Mincho Demibold" panose="02020600000000000000" pitchFamily="18" charset="-128"/>
              </a:rPr>
              <a:t> </a:t>
            </a:r>
            <a:r>
              <a:rPr lang="en-US" sz="1200" dirty="0" err="1">
                <a:latin typeface="Lato Light" panose="020B0604020202020204" charset="0"/>
                <a:ea typeface="Yu Mincho Demibold" panose="02020600000000000000" pitchFamily="18" charset="-128"/>
              </a:rPr>
              <a:t>sổ</a:t>
            </a:r>
            <a:r>
              <a:rPr lang="en-US" sz="1200" dirty="0">
                <a:latin typeface="Lato Light" panose="020B0604020202020204" charset="0"/>
                <a:ea typeface="Yu Mincho Demibold" panose="02020600000000000000" pitchFamily="18" charset="-128"/>
              </a:rPr>
              <a:t> </a:t>
            </a:r>
            <a:r>
              <a:rPr lang="en-US" sz="1200" dirty="0" err="1">
                <a:latin typeface="Lato Light" panose="020B0604020202020204" charset="0"/>
                <a:ea typeface="Yu Mincho Demibold" panose="02020600000000000000" pitchFamily="18" charset="-128"/>
              </a:rPr>
              <a:t>sách</a:t>
            </a:r>
            <a:r>
              <a:rPr lang="en-US" sz="1200" dirty="0">
                <a:latin typeface="Lato Light" panose="020B0604020202020204" charset="0"/>
                <a:ea typeface="Yu Mincho Demibold" panose="02020600000000000000" pitchFamily="18" charset="-128"/>
              </a:rPr>
              <a:t>, </a:t>
            </a:r>
            <a:r>
              <a:rPr lang="en-US" sz="1200" dirty="0" err="1">
                <a:latin typeface="Lato Light" panose="020B0604020202020204" charset="0"/>
                <a:ea typeface="Yu Mincho Demibold" panose="02020600000000000000" pitchFamily="18" charset="-128"/>
              </a:rPr>
              <a:t>gây</a:t>
            </a:r>
            <a:r>
              <a:rPr lang="en-US" sz="1200" dirty="0">
                <a:latin typeface="Lato Light" panose="020B0604020202020204" charset="0"/>
                <a:ea typeface="Yu Mincho Demibold" panose="02020600000000000000" pitchFamily="18" charset="-128"/>
              </a:rPr>
              <a:t> ra </a:t>
            </a:r>
            <a:r>
              <a:rPr lang="en-US" sz="1200" dirty="0" err="1">
                <a:latin typeface="Lato Light" panose="020B0604020202020204" charset="0"/>
                <a:ea typeface="Yu Mincho Demibold" panose="02020600000000000000" pitchFamily="18" charset="-128"/>
              </a:rPr>
              <a:t>sự</a:t>
            </a:r>
            <a:r>
              <a:rPr lang="en-US" sz="1200" dirty="0">
                <a:latin typeface="Lato Light" panose="020B0604020202020204" charset="0"/>
                <a:ea typeface="Yu Mincho Demibold" panose="02020600000000000000" pitchFamily="18" charset="-128"/>
              </a:rPr>
              <a:t> </a:t>
            </a:r>
            <a:r>
              <a:rPr lang="en-US" sz="1200" dirty="0" err="1">
                <a:latin typeface="Lato Light" panose="020B0604020202020204" charset="0"/>
                <a:ea typeface="Yu Mincho Demibold" panose="02020600000000000000" pitchFamily="18" charset="-128"/>
              </a:rPr>
              <a:t>bất</a:t>
            </a:r>
            <a:r>
              <a:rPr lang="en-US" sz="1200" dirty="0">
                <a:latin typeface="Lato Light" panose="020B0604020202020204" charset="0"/>
                <a:ea typeface="Yu Mincho Demibold" panose="02020600000000000000" pitchFamily="18" charset="-128"/>
              </a:rPr>
              <a:t> </a:t>
            </a:r>
            <a:r>
              <a:rPr lang="en-US" sz="1200" dirty="0" err="1">
                <a:latin typeface="Lato Light" panose="020B0604020202020204" charset="0"/>
                <a:ea typeface="Yu Mincho Demibold" panose="02020600000000000000" pitchFamily="18" charset="-128"/>
              </a:rPr>
              <a:t>tiện</a:t>
            </a:r>
            <a:r>
              <a:rPr lang="en-US" sz="1200" dirty="0">
                <a:latin typeface="Lato Light" panose="020B0604020202020204" charset="0"/>
                <a:ea typeface="Yu Mincho Demibold" panose="02020600000000000000" pitchFamily="18" charset="-128"/>
              </a:rPr>
              <a:t> </a:t>
            </a:r>
            <a:r>
              <a:rPr lang="en-US" sz="1200" dirty="0" err="1">
                <a:latin typeface="Lato Light" panose="020B0604020202020204" charset="0"/>
                <a:ea typeface="Yu Mincho Demibold" panose="02020600000000000000" pitchFamily="18" charset="-128"/>
              </a:rPr>
              <a:t>và</a:t>
            </a:r>
            <a:r>
              <a:rPr lang="en-US" sz="1200" dirty="0">
                <a:latin typeface="Lato Light" panose="020B0604020202020204" charset="0"/>
                <a:ea typeface="Yu Mincho Demibold" panose="02020600000000000000" pitchFamily="18" charset="-128"/>
              </a:rPr>
              <a:t> </a:t>
            </a:r>
            <a:r>
              <a:rPr lang="en-US" sz="1200" dirty="0" err="1">
                <a:latin typeface="Lato Light" panose="020B0604020202020204" charset="0"/>
                <a:ea typeface="Yu Mincho Demibold" panose="02020600000000000000" pitchFamily="18" charset="-128"/>
              </a:rPr>
              <a:t>tốn</a:t>
            </a:r>
            <a:r>
              <a:rPr lang="en-US" sz="1200" dirty="0">
                <a:latin typeface="Lato Light" panose="020B0604020202020204" charset="0"/>
                <a:ea typeface="Yu Mincho Demibold" panose="02020600000000000000" pitchFamily="18" charset="-128"/>
              </a:rPr>
              <a:t> </a:t>
            </a:r>
            <a:r>
              <a:rPr lang="en-US" sz="1200" dirty="0" err="1">
                <a:latin typeface="Lato Light" panose="020B0604020202020204" charset="0"/>
                <a:ea typeface="Yu Mincho Demibold" panose="02020600000000000000" pitchFamily="18" charset="-128"/>
              </a:rPr>
              <a:t>thời</a:t>
            </a:r>
            <a:r>
              <a:rPr lang="en-US" sz="1200" dirty="0">
                <a:latin typeface="Lato Light" panose="020B0604020202020204" charset="0"/>
                <a:ea typeface="Yu Mincho Demibold" panose="02020600000000000000" pitchFamily="18" charset="-128"/>
              </a:rPr>
              <a:t> </a:t>
            </a:r>
            <a:r>
              <a:rPr lang="en-US" sz="1200" dirty="0" err="1">
                <a:latin typeface="Lato Light" panose="020B0604020202020204" charset="0"/>
                <a:ea typeface="Yu Mincho Demibold" panose="02020600000000000000" pitchFamily="18" charset="-128"/>
              </a:rPr>
              <a:t>gian</a:t>
            </a:r>
            <a:r>
              <a:rPr lang="en-US" sz="1200" dirty="0">
                <a:latin typeface="Lato Light" panose="020B0604020202020204" charset="0"/>
                <a:ea typeface="Yu Mincho Demibold" panose="02020600000000000000" pitchFamily="18" charset="-128"/>
              </a:rPr>
              <a:t>. </a:t>
            </a:r>
            <a:r>
              <a:rPr lang="en-US" sz="1200" dirty="0" err="1">
                <a:latin typeface="Lato Light" panose="020B0604020202020204" charset="0"/>
                <a:ea typeface="Yu Mincho Demibold" panose="02020600000000000000" pitchFamily="18" charset="-128"/>
              </a:rPr>
              <a:t>Để</a:t>
            </a:r>
            <a:r>
              <a:rPr lang="en-US" sz="1200" dirty="0">
                <a:latin typeface="Lato Light" panose="020B0604020202020204" charset="0"/>
                <a:ea typeface="Yu Mincho Demibold" panose="02020600000000000000" pitchFamily="18" charset="-128"/>
              </a:rPr>
              <a:t> </a:t>
            </a:r>
            <a:r>
              <a:rPr lang="en-US" sz="1200" dirty="0" err="1">
                <a:latin typeface="Lato Light" panose="020B0604020202020204" charset="0"/>
                <a:ea typeface="Yu Mincho Demibold" panose="02020600000000000000" pitchFamily="18" charset="-128"/>
              </a:rPr>
              <a:t>nâng</a:t>
            </a:r>
            <a:r>
              <a:rPr lang="en-US" sz="1200" dirty="0">
                <a:latin typeface="Lato Light" panose="020B0604020202020204" charset="0"/>
                <a:ea typeface="Yu Mincho Demibold" panose="02020600000000000000" pitchFamily="18" charset="-128"/>
              </a:rPr>
              <a:t> </a:t>
            </a:r>
            <a:r>
              <a:rPr lang="en-US" sz="1200" dirty="0" err="1">
                <a:latin typeface="Lato Light" panose="020B0604020202020204" charset="0"/>
                <a:ea typeface="Yu Mincho Demibold" panose="02020600000000000000" pitchFamily="18" charset="-128"/>
              </a:rPr>
              <a:t>cao</a:t>
            </a:r>
            <a:r>
              <a:rPr lang="en-US" sz="1200" dirty="0">
                <a:latin typeface="Lato Light" panose="020B0604020202020204" charset="0"/>
                <a:ea typeface="Yu Mincho Demibold" panose="02020600000000000000" pitchFamily="18" charset="-128"/>
              </a:rPr>
              <a:t> </a:t>
            </a:r>
            <a:r>
              <a:rPr lang="en-US" sz="1200" dirty="0" err="1">
                <a:latin typeface="Lato Light" panose="020B0604020202020204" charset="0"/>
                <a:ea typeface="Yu Mincho Demibold" panose="02020600000000000000" pitchFamily="18" charset="-128"/>
              </a:rPr>
              <a:t>hiệu</a:t>
            </a:r>
            <a:r>
              <a:rPr lang="en-US" sz="1200" dirty="0">
                <a:latin typeface="Lato Light" panose="020B0604020202020204" charset="0"/>
                <a:ea typeface="Yu Mincho Demibold" panose="02020600000000000000" pitchFamily="18" charset="-128"/>
              </a:rPr>
              <a:t> </a:t>
            </a:r>
            <a:r>
              <a:rPr lang="en-US" sz="1200" dirty="0" err="1">
                <a:latin typeface="Lato Light" panose="020B0604020202020204" charset="0"/>
                <a:ea typeface="Yu Mincho Demibold" panose="02020600000000000000" pitchFamily="18" charset="-128"/>
              </a:rPr>
              <a:t>suất</a:t>
            </a:r>
            <a:r>
              <a:rPr lang="en-US" sz="1200" dirty="0">
                <a:latin typeface="Lato Light" panose="020B0604020202020204" charset="0"/>
                <a:ea typeface="Yu Mincho Demibold" panose="02020600000000000000" pitchFamily="18" charset="-128"/>
              </a:rPr>
              <a:t> </a:t>
            </a:r>
            <a:r>
              <a:rPr lang="en-US" sz="1200" dirty="0" err="1">
                <a:latin typeface="Lato Light" panose="020B0604020202020204" charset="0"/>
                <a:ea typeface="Yu Mincho Demibold" panose="02020600000000000000" pitchFamily="18" charset="-128"/>
              </a:rPr>
              <a:t>quản</a:t>
            </a:r>
            <a:r>
              <a:rPr lang="en-US" sz="1200" dirty="0">
                <a:latin typeface="Lato Light" panose="020B0604020202020204" charset="0"/>
                <a:ea typeface="Yu Mincho Demibold" panose="02020600000000000000" pitchFamily="18" charset="-128"/>
              </a:rPr>
              <a:t> </a:t>
            </a:r>
            <a:r>
              <a:rPr lang="en-US" sz="1200" dirty="0" err="1">
                <a:latin typeface="Lato Light" panose="020B0604020202020204" charset="0"/>
                <a:ea typeface="Yu Mincho Demibold" panose="02020600000000000000" pitchFamily="18" charset="-128"/>
              </a:rPr>
              <a:t>lý</a:t>
            </a:r>
            <a:r>
              <a:rPr lang="en-US" sz="1200" dirty="0">
                <a:latin typeface="Lato Light" panose="020B0604020202020204" charset="0"/>
                <a:ea typeface="Yu Mincho Demibold" panose="02020600000000000000" pitchFamily="18" charset="-128"/>
              </a:rPr>
              <a:t> </a:t>
            </a:r>
            <a:r>
              <a:rPr lang="en-US" sz="1200" dirty="0" err="1">
                <a:latin typeface="Lato Light" panose="020B0604020202020204" charset="0"/>
                <a:ea typeface="Yu Mincho Demibold" panose="02020600000000000000" pitchFamily="18" charset="-128"/>
              </a:rPr>
              <a:t>và</a:t>
            </a:r>
            <a:r>
              <a:rPr lang="en-US" sz="1200" dirty="0">
                <a:latin typeface="Lato Light" panose="020B0604020202020204" charset="0"/>
                <a:ea typeface="Yu Mincho Demibold" panose="02020600000000000000" pitchFamily="18" charset="-128"/>
              </a:rPr>
              <a:t> </a:t>
            </a:r>
            <a:r>
              <a:rPr lang="en-US" sz="1200" dirty="0" err="1">
                <a:latin typeface="Lato Light" panose="020B0604020202020204" charset="0"/>
                <a:ea typeface="Yu Mincho Demibold" panose="02020600000000000000" pitchFamily="18" charset="-128"/>
              </a:rPr>
              <a:t>giảm</a:t>
            </a:r>
            <a:r>
              <a:rPr lang="en-US" sz="1200" dirty="0">
                <a:latin typeface="Lato Light" panose="020B0604020202020204" charset="0"/>
                <a:ea typeface="Yu Mincho Demibold" panose="02020600000000000000" pitchFamily="18" charset="-128"/>
              </a:rPr>
              <a:t> </a:t>
            </a:r>
            <a:r>
              <a:rPr lang="en-US" sz="1200" dirty="0" err="1">
                <a:latin typeface="Lato Light" panose="020B0604020202020204" charset="0"/>
                <a:ea typeface="Yu Mincho Demibold" panose="02020600000000000000" pitchFamily="18" charset="-128"/>
              </a:rPr>
              <a:t>sai</a:t>
            </a:r>
            <a:r>
              <a:rPr lang="en-US" sz="1200" dirty="0">
                <a:latin typeface="Lato Light" panose="020B0604020202020204" charset="0"/>
                <a:ea typeface="Yu Mincho Demibold" panose="02020600000000000000" pitchFamily="18" charset="-128"/>
              </a:rPr>
              <a:t> </a:t>
            </a:r>
            <a:r>
              <a:rPr lang="en-US" sz="1200" dirty="0" err="1">
                <a:latin typeface="Lato Light" panose="020B0604020202020204" charset="0"/>
                <a:ea typeface="Yu Mincho Demibold" panose="02020600000000000000" pitchFamily="18" charset="-128"/>
              </a:rPr>
              <a:t>sót</a:t>
            </a:r>
            <a:r>
              <a:rPr lang="en-US" sz="1200" dirty="0">
                <a:latin typeface="Lato Light" panose="020B0604020202020204" charset="0"/>
                <a:ea typeface="Yu Mincho Demibold" panose="02020600000000000000" pitchFamily="18" charset="-128"/>
              </a:rPr>
              <a:t>, </a:t>
            </a:r>
            <a:r>
              <a:rPr lang="en-US" sz="1200" dirty="0" err="1">
                <a:latin typeface="Lato Light" panose="020B0604020202020204" charset="0"/>
                <a:ea typeface="Yu Mincho Demibold" panose="02020600000000000000" pitchFamily="18" charset="-128"/>
              </a:rPr>
              <a:t>cần</a:t>
            </a:r>
            <a:r>
              <a:rPr lang="en-US" sz="1200" dirty="0">
                <a:latin typeface="Lato Light" panose="020B0604020202020204" charset="0"/>
                <a:ea typeface="Yu Mincho Demibold" panose="02020600000000000000" pitchFamily="18" charset="-128"/>
              </a:rPr>
              <a:t> </a:t>
            </a:r>
            <a:r>
              <a:rPr lang="en-US" sz="1200" dirty="0" err="1">
                <a:latin typeface="Lato Light" panose="020B0604020202020204" charset="0"/>
                <a:ea typeface="Yu Mincho Demibold" panose="02020600000000000000" pitchFamily="18" charset="-128"/>
              </a:rPr>
              <a:t>triển</a:t>
            </a:r>
            <a:r>
              <a:rPr lang="en-US" sz="1200" dirty="0">
                <a:latin typeface="Lato Light" panose="020B0604020202020204" charset="0"/>
                <a:ea typeface="Yu Mincho Demibold" panose="02020600000000000000" pitchFamily="18" charset="-128"/>
              </a:rPr>
              <a:t> </a:t>
            </a:r>
            <a:r>
              <a:rPr lang="en-US" sz="1200" dirty="0" err="1">
                <a:latin typeface="Lato Light" panose="020B0604020202020204" charset="0"/>
                <a:ea typeface="Yu Mincho Demibold" panose="02020600000000000000" pitchFamily="18" charset="-128"/>
              </a:rPr>
              <a:t>khai</a:t>
            </a:r>
            <a:r>
              <a:rPr lang="en-US" sz="1200" dirty="0">
                <a:latin typeface="Lato Light" panose="020B0604020202020204" charset="0"/>
                <a:ea typeface="Yu Mincho Demibold" panose="02020600000000000000" pitchFamily="18" charset="-128"/>
              </a:rPr>
              <a:t> </a:t>
            </a:r>
            <a:r>
              <a:rPr lang="en-US" sz="1200" dirty="0" err="1">
                <a:latin typeface="Lato Light" panose="020B0604020202020204" charset="0"/>
                <a:ea typeface="Yu Mincho Demibold" panose="02020600000000000000" pitchFamily="18" charset="-128"/>
              </a:rPr>
              <a:t>một</a:t>
            </a:r>
            <a:r>
              <a:rPr lang="en-US" sz="1200" dirty="0">
                <a:latin typeface="Lato Light" panose="020B0604020202020204" charset="0"/>
                <a:ea typeface="Yu Mincho Demibold" panose="02020600000000000000" pitchFamily="18" charset="-128"/>
              </a:rPr>
              <a:t> </a:t>
            </a:r>
            <a:r>
              <a:rPr lang="en-US" sz="1200" dirty="0" err="1">
                <a:latin typeface="Lato Light" panose="020B0604020202020204" charset="0"/>
                <a:ea typeface="Yu Mincho Demibold" panose="02020600000000000000" pitchFamily="18" charset="-128"/>
              </a:rPr>
              <a:t>ứng</a:t>
            </a:r>
            <a:r>
              <a:rPr lang="en-US" sz="1200" dirty="0">
                <a:latin typeface="Lato Light" panose="020B0604020202020204" charset="0"/>
                <a:ea typeface="Yu Mincho Demibold" panose="02020600000000000000" pitchFamily="18" charset="-128"/>
              </a:rPr>
              <a:t> </a:t>
            </a:r>
            <a:r>
              <a:rPr lang="en-US" sz="1200" dirty="0" err="1">
                <a:latin typeface="Lato Light" panose="020B0604020202020204" charset="0"/>
                <a:ea typeface="Yu Mincho Demibold" panose="02020600000000000000" pitchFamily="18" charset="-128"/>
              </a:rPr>
              <a:t>dụng</a:t>
            </a:r>
            <a:r>
              <a:rPr lang="en-US" sz="1200" dirty="0">
                <a:latin typeface="Lato Light" panose="020B0604020202020204" charset="0"/>
                <a:ea typeface="Yu Mincho Demibold" panose="02020600000000000000" pitchFamily="18" charset="-128"/>
              </a:rPr>
              <a:t> </a:t>
            </a:r>
            <a:r>
              <a:rPr lang="en-US" sz="1200" dirty="0" err="1">
                <a:latin typeface="Lato Light" panose="020B0604020202020204" charset="0"/>
                <a:ea typeface="Yu Mincho Demibold" panose="02020600000000000000" pitchFamily="18" charset="-128"/>
              </a:rPr>
              <a:t>quản</a:t>
            </a:r>
            <a:r>
              <a:rPr lang="en-US" sz="1200" dirty="0">
                <a:latin typeface="Lato Light" panose="020B0604020202020204" charset="0"/>
                <a:ea typeface="Yu Mincho Demibold" panose="02020600000000000000" pitchFamily="18" charset="-128"/>
              </a:rPr>
              <a:t> </a:t>
            </a:r>
            <a:r>
              <a:rPr lang="en-US" sz="1200" dirty="0" err="1">
                <a:latin typeface="Lato Light" panose="020B0604020202020204" charset="0"/>
                <a:ea typeface="Yu Mincho Demibold" panose="02020600000000000000" pitchFamily="18" charset="-128"/>
              </a:rPr>
              <a:t>lý</a:t>
            </a:r>
            <a:r>
              <a:rPr lang="en-US" sz="1200" dirty="0">
                <a:latin typeface="Lato Light" panose="020B0604020202020204" charset="0"/>
                <a:ea typeface="Yu Mincho Demibold" panose="02020600000000000000" pitchFamily="18" charset="-128"/>
              </a:rPr>
              <a:t> </a:t>
            </a:r>
            <a:r>
              <a:rPr lang="en-US" sz="1200" dirty="0" err="1">
                <a:latin typeface="Lato Light" panose="020B0604020202020204" charset="0"/>
                <a:ea typeface="Yu Mincho Demibold" panose="02020600000000000000" pitchFamily="18" charset="-128"/>
              </a:rPr>
              <a:t>nhà</a:t>
            </a:r>
            <a:r>
              <a:rPr lang="en-US" sz="1200" dirty="0">
                <a:latin typeface="Lato Light" panose="020B0604020202020204" charset="0"/>
                <a:ea typeface="Yu Mincho Demibold" panose="02020600000000000000" pitchFamily="18" charset="-128"/>
              </a:rPr>
              <a:t> </a:t>
            </a:r>
            <a:r>
              <a:rPr lang="en-US" sz="1200" dirty="0" err="1">
                <a:latin typeface="Lato Light" panose="020B0604020202020204" charset="0"/>
                <a:ea typeface="Yu Mincho Demibold" panose="02020600000000000000" pitchFamily="18" charset="-128"/>
              </a:rPr>
              <a:t>trọ</a:t>
            </a:r>
            <a:r>
              <a:rPr lang="en-US" sz="1200" dirty="0">
                <a:latin typeface="Lato Light" panose="020B0604020202020204" charset="0"/>
                <a:ea typeface="Yu Mincho Demibold" panose="02020600000000000000" pitchFamily="18" charset="-128"/>
              </a:rPr>
              <a:t> </a:t>
            </a:r>
            <a:r>
              <a:rPr lang="en-US" sz="1200" dirty="0" err="1">
                <a:latin typeface="Lato Light" panose="020B0604020202020204" charset="0"/>
                <a:ea typeface="Yu Mincho Demibold" panose="02020600000000000000" pitchFamily="18" charset="-128"/>
              </a:rPr>
              <a:t>hiện</a:t>
            </a:r>
            <a:r>
              <a:rPr lang="en-US" sz="1200" dirty="0">
                <a:latin typeface="Lato Light" panose="020B0604020202020204" charset="0"/>
                <a:ea typeface="Yu Mincho Demibold" panose="02020600000000000000" pitchFamily="18" charset="-128"/>
              </a:rPr>
              <a:t> </a:t>
            </a:r>
            <a:r>
              <a:rPr lang="en-US" sz="1200" dirty="0" err="1">
                <a:latin typeface="Lato Light" panose="020B0604020202020204" charset="0"/>
                <a:ea typeface="Yu Mincho Demibold" panose="02020600000000000000" pitchFamily="18" charset="-128"/>
              </a:rPr>
              <a:t>đại</a:t>
            </a:r>
            <a:r>
              <a:rPr lang="en-US" sz="1200" dirty="0">
                <a:latin typeface="Lato Light" panose="020B0604020202020204" charset="0"/>
                <a:ea typeface="Yu Mincho Demibold" panose="02020600000000000000" pitchFamily="18" charset="-128"/>
              </a:rPr>
              <a:t> </a:t>
            </a:r>
            <a:r>
              <a:rPr lang="en-US" sz="1200" dirty="0" err="1">
                <a:latin typeface="Lato Light" panose="020B0604020202020204" charset="0"/>
                <a:ea typeface="Yu Mincho Demibold" panose="02020600000000000000" pitchFamily="18" charset="-128"/>
              </a:rPr>
              <a:t>và</a:t>
            </a:r>
            <a:r>
              <a:rPr lang="en-US" sz="1200" dirty="0">
                <a:latin typeface="Lato Light" panose="020B0604020202020204" charset="0"/>
                <a:ea typeface="Yu Mincho Demibold" panose="02020600000000000000" pitchFamily="18" charset="-128"/>
              </a:rPr>
              <a:t> </a:t>
            </a:r>
            <a:r>
              <a:rPr lang="en-US" sz="1200" dirty="0" err="1">
                <a:latin typeface="Lato Light" panose="020B0604020202020204" charset="0"/>
                <a:ea typeface="Yu Mincho Demibold" panose="02020600000000000000" pitchFamily="18" charset="-128"/>
              </a:rPr>
              <a:t>tiện</a:t>
            </a:r>
            <a:r>
              <a:rPr lang="en-US" sz="1200" dirty="0">
                <a:latin typeface="Lato Light" panose="020B0604020202020204" charset="0"/>
                <a:ea typeface="Yu Mincho Demibold" panose="02020600000000000000" pitchFamily="18" charset="-128"/>
              </a:rPr>
              <a:t> </a:t>
            </a:r>
            <a:r>
              <a:rPr lang="en-US" sz="1200" dirty="0" err="1">
                <a:latin typeface="Lato Light" panose="020B0604020202020204" charset="0"/>
                <a:ea typeface="Yu Mincho Demibold" panose="02020600000000000000" pitchFamily="18" charset="-128"/>
              </a:rPr>
              <a:t>lợi</a:t>
            </a:r>
            <a:r>
              <a:rPr lang="en-US" dirty="0"/>
              <a:t>.</a:t>
            </a:r>
            <a:r>
              <a:rPr lang="vi-VN" sz="1200" dirty="0">
                <a:latin typeface="Lato Light" panose="020B0604020202020204" charset="0"/>
                <a:ea typeface="Yu Mincho Demibold" panose="02020600000000000000" pitchFamily="18" charset="-128"/>
              </a:rPr>
              <a:t> </a:t>
            </a:r>
          </a:p>
          <a:p>
            <a:pPr algn="just"/>
            <a:r>
              <a:rPr lang="en-US" sz="1200" dirty="0" err="1">
                <a:latin typeface="Lato Light" panose="020B0604020202020204" charset="0"/>
                <a:ea typeface="Yu Mincho Demibold" panose="02020600000000000000" pitchFamily="18" charset="-128"/>
              </a:rPr>
              <a:t>Cần</a:t>
            </a:r>
            <a:r>
              <a:rPr lang="en-US" sz="1200" dirty="0">
                <a:latin typeface="Lato Light" panose="020B0604020202020204" charset="0"/>
                <a:ea typeface="Yu Mincho Demibold" panose="02020600000000000000" pitchFamily="18" charset="-128"/>
              </a:rPr>
              <a:t> </a:t>
            </a:r>
            <a:r>
              <a:rPr lang="en-US" sz="1200" dirty="0" err="1">
                <a:latin typeface="Lato Light" panose="020B0604020202020204" charset="0"/>
                <a:ea typeface="Yu Mincho Demibold" panose="02020600000000000000" pitchFamily="18" charset="-128"/>
              </a:rPr>
              <a:t>một</a:t>
            </a:r>
            <a:r>
              <a:rPr lang="en-US" sz="1200" dirty="0">
                <a:latin typeface="Lato Light" panose="020B0604020202020204" charset="0"/>
                <a:ea typeface="Yu Mincho Demibold" panose="02020600000000000000" pitchFamily="18" charset="-128"/>
              </a:rPr>
              <a:t> </a:t>
            </a:r>
            <a:r>
              <a:rPr lang="en-US" sz="1200" dirty="0" err="1">
                <a:latin typeface="Lato Light" panose="020B0604020202020204" charset="0"/>
                <a:ea typeface="Yu Mincho Demibold" panose="02020600000000000000" pitchFamily="18" charset="-128"/>
              </a:rPr>
              <a:t>ứng</a:t>
            </a:r>
            <a:r>
              <a:rPr lang="en-US" sz="1200" dirty="0">
                <a:latin typeface="Lato Light" panose="020B0604020202020204" charset="0"/>
                <a:ea typeface="Yu Mincho Demibold" panose="02020600000000000000" pitchFamily="18" charset="-128"/>
              </a:rPr>
              <a:t> </a:t>
            </a:r>
            <a:r>
              <a:rPr lang="en-US" sz="1200" dirty="0" err="1">
                <a:latin typeface="Lato Light" panose="020B0604020202020204" charset="0"/>
                <a:ea typeface="Yu Mincho Demibold" panose="02020600000000000000" pitchFamily="18" charset="-128"/>
              </a:rPr>
              <a:t>dụng</a:t>
            </a:r>
            <a:r>
              <a:rPr lang="en-US" sz="1200" dirty="0">
                <a:latin typeface="Lato Light" panose="020B0604020202020204" charset="0"/>
                <a:ea typeface="Yu Mincho Demibold" panose="02020600000000000000" pitchFamily="18" charset="-128"/>
              </a:rPr>
              <a:t> </a:t>
            </a:r>
            <a:r>
              <a:rPr lang="en-US" sz="1200" dirty="0" err="1">
                <a:latin typeface="Lato Light" panose="020B0604020202020204" charset="0"/>
                <a:ea typeface="Yu Mincho Demibold" panose="02020600000000000000" pitchFamily="18" charset="-128"/>
              </a:rPr>
              <a:t>để</a:t>
            </a:r>
            <a:r>
              <a:rPr lang="en-US" sz="1200" dirty="0">
                <a:latin typeface="Lato Light" panose="020B0604020202020204" charset="0"/>
                <a:ea typeface="Yu Mincho Demibold" panose="02020600000000000000" pitchFamily="18" charset="-128"/>
              </a:rPr>
              <a:t> </a:t>
            </a:r>
            <a:r>
              <a:rPr lang="en-US" sz="1200" dirty="0" err="1">
                <a:latin typeface="Lato Light" panose="020B0604020202020204" charset="0"/>
                <a:ea typeface="Yu Mincho Demibold" panose="02020600000000000000" pitchFamily="18" charset="-128"/>
              </a:rPr>
              <a:t>quản</a:t>
            </a:r>
            <a:r>
              <a:rPr lang="en-US" sz="1200" dirty="0">
                <a:latin typeface="Lato Light" panose="020B0604020202020204" charset="0"/>
                <a:ea typeface="Yu Mincho Demibold" panose="02020600000000000000" pitchFamily="18" charset="-128"/>
              </a:rPr>
              <a:t> </a:t>
            </a:r>
            <a:r>
              <a:rPr lang="en-US" sz="1200" dirty="0" err="1">
                <a:latin typeface="Lato Light" panose="020B0604020202020204" charset="0"/>
                <a:ea typeface="Yu Mincho Demibold" panose="02020600000000000000" pitchFamily="18" charset="-128"/>
              </a:rPr>
              <a:t>lý</a:t>
            </a:r>
            <a:r>
              <a:rPr lang="en-US" sz="1200" dirty="0">
                <a:latin typeface="Lato Light" panose="020B0604020202020204" charset="0"/>
                <a:ea typeface="Yu Mincho Demibold" panose="02020600000000000000" pitchFamily="18" charset="-128"/>
              </a:rPr>
              <a:t> </a:t>
            </a:r>
            <a:r>
              <a:rPr lang="en-US" sz="1200" dirty="0" err="1">
                <a:latin typeface="Lato Light" panose="020B0604020202020204" charset="0"/>
                <a:ea typeface="Yu Mincho Demibold" panose="02020600000000000000" pitchFamily="18" charset="-128"/>
              </a:rPr>
              <a:t>nhà</a:t>
            </a:r>
            <a:r>
              <a:rPr lang="en-US" sz="1200" dirty="0">
                <a:latin typeface="Lato Light" panose="020B0604020202020204" charset="0"/>
                <a:ea typeface="Yu Mincho Demibold" panose="02020600000000000000" pitchFamily="18" charset="-128"/>
              </a:rPr>
              <a:t> </a:t>
            </a:r>
            <a:r>
              <a:rPr lang="en-US" sz="1200" dirty="0" err="1">
                <a:latin typeface="Lato Light" panose="020B0604020202020204" charset="0"/>
                <a:ea typeface="Yu Mincho Demibold" panose="02020600000000000000" pitchFamily="18" charset="-128"/>
              </a:rPr>
              <a:t>trọ</a:t>
            </a:r>
            <a:r>
              <a:rPr lang="en-US" sz="1200" dirty="0">
                <a:latin typeface="Lato Light" panose="020B0604020202020204" charset="0"/>
                <a:ea typeface="Yu Mincho Demibold" panose="02020600000000000000" pitchFamily="18" charset="-128"/>
              </a:rPr>
              <a:t> </a:t>
            </a:r>
            <a:r>
              <a:rPr lang="en-US" sz="1200" dirty="0" err="1">
                <a:latin typeface="Lato Light" panose="020B0604020202020204" charset="0"/>
                <a:ea typeface="Yu Mincho Demibold" panose="02020600000000000000" pitchFamily="18" charset="-128"/>
              </a:rPr>
              <a:t>hiệu</a:t>
            </a:r>
            <a:r>
              <a:rPr lang="en-US" sz="1200" dirty="0">
                <a:latin typeface="Lato Light" panose="020B0604020202020204" charset="0"/>
                <a:ea typeface="Yu Mincho Demibold" panose="02020600000000000000" pitchFamily="18" charset="-128"/>
              </a:rPr>
              <a:t> </a:t>
            </a:r>
            <a:r>
              <a:rPr lang="en-US" sz="1200" dirty="0" err="1">
                <a:latin typeface="Lato Light" panose="020B0604020202020204" charset="0"/>
                <a:ea typeface="Yu Mincho Demibold" panose="02020600000000000000" pitchFamily="18" charset="-128"/>
              </a:rPr>
              <a:t>quả</a:t>
            </a:r>
            <a:r>
              <a:rPr lang="en-US" sz="1200" dirty="0">
                <a:latin typeface="Lato Light" panose="020B0604020202020204" charset="0"/>
                <a:ea typeface="Yu Mincho Demibold" panose="02020600000000000000" pitchFamily="18" charset="-128"/>
              </a:rPr>
              <a:t>, </a:t>
            </a:r>
            <a:r>
              <a:rPr lang="en-US" sz="1200" dirty="0" err="1">
                <a:latin typeface="Lato Light" panose="020B0604020202020204" charset="0"/>
                <a:ea typeface="Yu Mincho Demibold" panose="02020600000000000000" pitchFamily="18" charset="-128"/>
              </a:rPr>
              <a:t>tiện</a:t>
            </a:r>
            <a:r>
              <a:rPr lang="en-US" sz="1200" dirty="0">
                <a:latin typeface="Lato Light" panose="020B0604020202020204" charset="0"/>
                <a:ea typeface="Yu Mincho Demibold" panose="02020600000000000000" pitchFamily="18" charset="-128"/>
              </a:rPr>
              <a:t> </a:t>
            </a:r>
            <a:r>
              <a:rPr lang="en-US" sz="1200" dirty="0" err="1">
                <a:latin typeface="Lato Light" panose="020B0604020202020204" charset="0"/>
                <a:ea typeface="Yu Mincho Demibold" panose="02020600000000000000" pitchFamily="18" charset="-128"/>
              </a:rPr>
              <a:t>lợi</a:t>
            </a:r>
            <a:r>
              <a:rPr lang="en-US" sz="1200" dirty="0">
                <a:latin typeface="Lato Light" panose="020B0604020202020204" charset="0"/>
                <a:ea typeface="Yu Mincho Demibold" panose="02020600000000000000" pitchFamily="18" charset="-128"/>
              </a:rPr>
              <a:t> </a:t>
            </a:r>
            <a:r>
              <a:rPr lang="en-US" sz="1200" dirty="0" err="1">
                <a:latin typeface="Lato Light" panose="020B0604020202020204" charset="0"/>
                <a:ea typeface="Yu Mincho Demibold" panose="02020600000000000000" pitchFamily="18" charset="-128"/>
              </a:rPr>
              <a:t>và</a:t>
            </a:r>
            <a:r>
              <a:rPr lang="en-US" sz="1200" dirty="0">
                <a:latin typeface="Lato Light" panose="020B0604020202020204" charset="0"/>
                <a:ea typeface="Yu Mincho Demibold" panose="02020600000000000000" pitchFamily="18" charset="-128"/>
              </a:rPr>
              <a:t> </a:t>
            </a:r>
            <a:r>
              <a:rPr lang="en-US" sz="1200" dirty="0" err="1">
                <a:latin typeface="Lato Light" panose="020B0604020202020204" charset="0"/>
                <a:ea typeface="Yu Mincho Demibold" panose="02020600000000000000" pitchFamily="18" charset="-128"/>
              </a:rPr>
              <a:t>tối</a:t>
            </a:r>
            <a:r>
              <a:rPr lang="en-US" sz="1200" dirty="0">
                <a:latin typeface="Lato Light" panose="020B0604020202020204" charset="0"/>
                <a:ea typeface="Yu Mincho Demibold" panose="02020600000000000000" pitchFamily="18" charset="-128"/>
              </a:rPr>
              <a:t> </a:t>
            </a:r>
            <a:r>
              <a:rPr lang="en-US" sz="1200" dirty="0" err="1">
                <a:latin typeface="Lato Light" panose="020B0604020202020204" charset="0"/>
                <a:ea typeface="Yu Mincho Demibold" panose="02020600000000000000" pitchFamily="18" charset="-128"/>
              </a:rPr>
              <a:t>ưu</a:t>
            </a:r>
            <a:r>
              <a:rPr lang="en-US" sz="1200" dirty="0">
                <a:latin typeface="Lato Light" panose="020B0604020202020204" charset="0"/>
                <a:ea typeface="Yu Mincho Demibold" panose="02020600000000000000" pitchFamily="18" charset="-128"/>
              </a:rPr>
              <a:t> </a:t>
            </a:r>
            <a:r>
              <a:rPr lang="en-US" sz="1200" dirty="0" err="1">
                <a:latin typeface="Lato Light" panose="020B0604020202020204" charset="0"/>
                <a:ea typeface="Yu Mincho Demibold" panose="02020600000000000000" pitchFamily="18" charset="-128"/>
              </a:rPr>
              <a:t>cho</a:t>
            </a:r>
            <a:r>
              <a:rPr lang="en-US" sz="1200" dirty="0">
                <a:latin typeface="Lato Light" panose="020B0604020202020204" charset="0"/>
                <a:ea typeface="Yu Mincho Demibold" panose="02020600000000000000" pitchFamily="18" charset="-128"/>
              </a:rPr>
              <a:t> ng</a:t>
            </a:r>
            <a:r>
              <a:rPr lang="vi-VN" sz="1200" dirty="0">
                <a:latin typeface="Lato Light" panose="020B0604020202020204" charset="0"/>
                <a:ea typeface="Yu Mincho Demibold" panose="02020600000000000000" pitchFamily="18" charset="-128"/>
              </a:rPr>
              <a:t>ư</a:t>
            </a:r>
            <a:r>
              <a:rPr lang="en-US" sz="1200" dirty="0" err="1">
                <a:latin typeface="Lato Light" panose="020B0604020202020204" charset="0"/>
                <a:ea typeface="Yu Mincho Demibold" panose="02020600000000000000" pitchFamily="18" charset="-128"/>
              </a:rPr>
              <a:t>ời</a:t>
            </a:r>
            <a:r>
              <a:rPr lang="en-US" sz="1200" dirty="0">
                <a:latin typeface="Lato Light" panose="020B0604020202020204" charset="0"/>
                <a:ea typeface="Yu Mincho Demibold" panose="02020600000000000000" pitchFamily="18" charset="-128"/>
              </a:rPr>
              <a:t> </a:t>
            </a:r>
            <a:r>
              <a:rPr lang="en-US" sz="1200" dirty="0" err="1">
                <a:latin typeface="Lato Light" panose="020B0604020202020204" charset="0"/>
                <a:ea typeface="Yu Mincho Demibold" panose="02020600000000000000" pitchFamily="18" charset="-128"/>
              </a:rPr>
              <a:t>kinh</a:t>
            </a:r>
            <a:r>
              <a:rPr lang="en-US" sz="1200" dirty="0">
                <a:latin typeface="Lato Light" panose="020B0604020202020204" charset="0"/>
                <a:ea typeface="Yu Mincho Demibold" panose="02020600000000000000" pitchFamily="18" charset="-128"/>
              </a:rPr>
              <a:t> </a:t>
            </a:r>
            <a:r>
              <a:rPr lang="en-US" sz="1200" dirty="0" err="1">
                <a:latin typeface="Lato Light" panose="020B0604020202020204" charset="0"/>
                <a:ea typeface="Yu Mincho Demibold" panose="02020600000000000000" pitchFamily="18" charset="-128"/>
              </a:rPr>
              <a:t>doanh</a:t>
            </a:r>
            <a:r>
              <a:rPr lang="en-US" sz="1200" dirty="0">
                <a:latin typeface="Lato Light" panose="020B0604020202020204" charset="0"/>
                <a:ea typeface="Yu Mincho Demibold" panose="02020600000000000000" pitchFamily="18" charset="-128"/>
              </a:rPr>
              <a:t>.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/>
          </a:p>
          <a:p>
            <a:pPr marL="0" lvl="0" indent="0" algn="l" rtl="0">
              <a:spcBef>
                <a:spcPts val="600"/>
              </a:spcBef>
              <a:spcAft>
                <a:spcPts val="1000"/>
              </a:spcAft>
              <a:buNone/>
            </a:pPr>
            <a:endParaRPr dirty="0">
              <a:solidFill>
                <a:srgbClr val="4A5C65"/>
              </a:solidFill>
            </a:endParaRPr>
          </a:p>
        </p:txBody>
      </p:sp>
      <p:sp>
        <p:nvSpPr>
          <p:cNvPr id="397" name="Google Shape;397;p16"/>
          <p:cNvSpPr txBox="1">
            <a:spLocks noGrp="1"/>
          </p:cNvSpPr>
          <p:nvPr>
            <p:ph type="body" idx="2"/>
          </p:nvPr>
        </p:nvSpPr>
        <p:spPr>
          <a:xfrm>
            <a:off x="2087605" y="2902482"/>
            <a:ext cx="5670047" cy="185829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 dirty="0">
                <a:solidFill>
                  <a:srgbClr val="4A5C65"/>
                </a:solidFill>
                <a:latin typeface="Lato Light" panose="020B0604020202020204" charset="0"/>
              </a:rPr>
              <a:t>TIÊU CHÍ</a:t>
            </a:r>
            <a:endParaRPr sz="1200" dirty="0">
              <a:solidFill>
                <a:srgbClr val="4A5C65"/>
              </a:solidFill>
              <a:latin typeface="Lato Light" panose="020B0604020202020204" charset="0"/>
            </a:endParaRPr>
          </a:p>
          <a:p>
            <a:pPr algn="just"/>
            <a:r>
              <a:rPr lang="en-US" sz="1200" dirty="0" err="1">
                <a:latin typeface="Lato Light" panose="020B0604020202020204" charset="0"/>
                <a:ea typeface="Yu Mincho Demibold" panose="02020600000000000000" pitchFamily="18" charset="-128"/>
              </a:rPr>
              <a:t>Là</a:t>
            </a:r>
            <a:r>
              <a:rPr lang="en-US" sz="1200" dirty="0">
                <a:latin typeface="Lato Light" panose="020B0604020202020204" charset="0"/>
                <a:ea typeface="Yu Mincho Demibold" panose="02020600000000000000" pitchFamily="18" charset="-128"/>
              </a:rPr>
              <a:t> </a:t>
            </a:r>
            <a:r>
              <a:rPr lang="en-US" sz="1200" dirty="0" err="1">
                <a:latin typeface="Lato Light" panose="020B0604020202020204" charset="0"/>
                <a:ea typeface="Yu Mincho Demibold" panose="02020600000000000000" pitchFamily="18" charset="-128"/>
              </a:rPr>
              <a:t>một</a:t>
            </a:r>
            <a:r>
              <a:rPr lang="en-US" sz="1200" dirty="0">
                <a:latin typeface="Lato Light" panose="020B0604020202020204" charset="0"/>
                <a:ea typeface="Yu Mincho Demibold" panose="02020600000000000000" pitchFamily="18" charset="-128"/>
              </a:rPr>
              <a:t> </a:t>
            </a:r>
            <a:r>
              <a:rPr lang="vi-VN" sz="1200" dirty="0">
                <a:latin typeface="Lato Light" panose="020B0604020202020204" charset="0"/>
                <a:ea typeface="Yu Mincho Demibold" panose="02020600000000000000" pitchFamily="18" charset="-128"/>
              </a:rPr>
              <a:t>dự</a:t>
            </a:r>
            <a:r>
              <a:rPr lang="en-US" sz="1200" dirty="0">
                <a:latin typeface="Lato Light" panose="020B0604020202020204" charset="0"/>
                <a:ea typeface="Yu Mincho Demibold" panose="02020600000000000000" pitchFamily="18" charset="-128"/>
              </a:rPr>
              <a:t> </a:t>
            </a:r>
            <a:r>
              <a:rPr lang="en-US" sz="1200" dirty="0" err="1">
                <a:latin typeface="Lato Light" panose="020B0604020202020204" charset="0"/>
                <a:ea typeface="Yu Mincho Demibold" panose="02020600000000000000" pitchFamily="18" charset="-128"/>
              </a:rPr>
              <a:t>án</a:t>
            </a:r>
            <a:r>
              <a:rPr lang="en-US" sz="1200" dirty="0">
                <a:latin typeface="Lato Light" panose="020B0604020202020204" charset="0"/>
                <a:ea typeface="Yu Mincho Demibold" panose="02020600000000000000" pitchFamily="18" charset="-128"/>
              </a:rPr>
              <a:t> </a:t>
            </a:r>
            <a:r>
              <a:rPr lang="en-US" sz="1200" dirty="0" err="1">
                <a:latin typeface="Lato Light" panose="020B0604020202020204" charset="0"/>
                <a:ea typeface="Yu Mincho Demibold" panose="02020600000000000000" pitchFamily="18" charset="-128"/>
              </a:rPr>
              <a:t>có</a:t>
            </a:r>
            <a:r>
              <a:rPr lang="en-US" sz="1200" dirty="0">
                <a:latin typeface="Lato Light" panose="020B0604020202020204" charset="0"/>
                <a:ea typeface="Yu Mincho Demibold" panose="02020600000000000000" pitchFamily="18" charset="-128"/>
              </a:rPr>
              <a:t> </a:t>
            </a:r>
            <a:r>
              <a:rPr lang="en-US" sz="1200" dirty="0" err="1">
                <a:latin typeface="Lato Light" panose="020B0604020202020204" charset="0"/>
                <a:ea typeface="Yu Mincho Demibold" panose="02020600000000000000" pitchFamily="18" charset="-128"/>
              </a:rPr>
              <a:t>khả</a:t>
            </a:r>
            <a:r>
              <a:rPr lang="en-US" sz="1200" dirty="0">
                <a:latin typeface="Lato Light" panose="020B0604020202020204" charset="0"/>
                <a:ea typeface="Yu Mincho Demibold" panose="02020600000000000000" pitchFamily="18" charset="-128"/>
              </a:rPr>
              <a:t> </a:t>
            </a:r>
            <a:r>
              <a:rPr lang="en-US" sz="1200" dirty="0" err="1">
                <a:latin typeface="Lato Light" panose="020B0604020202020204" charset="0"/>
                <a:ea typeface="Yu Mincho Demibold" panose="02020600000000000000" pitchFamily="18" charset="-128"/>
              </a:rPr>
              <a:t>năng</a:t>
            </a:r>
            <a:r>
              <a:rPr lang="en-US" sz="1200" dirty="0">
                <a:latin typeface="Lato Light" panose="020B0604020202020204" charset="0"/>
                <a:ea typeface="Yu Mincho Demibold" panose="02020600000000000000" pitchFamily="18" charset="-128"/>
              </a:rPr>
              <a:t> </a:t>
            </a:r>
            <a:r>
              <a:rPr lang="en-US" sz="1200" dirty="0" err="1">
                <a:latin typeface="Lato Light" panose="020B0604020202020204" charset="0"/>
                <a:ea typeface="Yu Mincho Demibold" panose="02020600000000000000" pitchFamily="18" charset="-128"/>
              </a:rPr>
              <a:t>thực</a:t>
            </a:r>
            <a:r>
              <a:rPr lang="en-US" sz="1200" dirty="0">
                <a:latin typeface="Lato Light" panose="020B0604020202020204" charset="0"/>
                <a:ea typeface="Yu Mincho Demibold" panose="02020600000000000000" pitchFamily="18" charset="-128"/>
              </a:rPr>
              <a:t> </a:t>
            </a:r>
            <a:r>
              <a:rPr lang="en-US" sz="1200" dirty="0" err="1">
                <a:latin typeface="Lato Light" panose="020B0604020202020204" charset="0"/>
                <a:ea typeface="Yu Mincho Demibold" panose="02020600000000000000" pitchFamily="18" charset="-128"/>
              </a:rPr>
              <a:t>hiện</a:t>
            </a:r>
            <a:r>
              <a:rPr lang="en-US" sz="1200" dirty="0">
                <a:latin typeface="Lato Light" panose="020B0604020202020204" charset="0"/>
                <a:ea typeface="Yu Mincho Demibold" panose="02020600000000000000" pitchFamily="18" charset="-128"/>
              </a:rPr>
              <a:t>.</a:t>
            </a:r>
          </a:p>
          <a:p>
            <a:pPr algn="just"/>
            <a:r>
              <a:rPr lang="en-US" sz="1200" dirty="0" err="1">
                <a:latin typeface="Lato Light" panose="020B0604020202020204" charset="0"/>
                <a:ea typeface="Yu Mincho Demibold" panose="02020600000000000000" pitchFamily="18" charset="-128"/>
              </a:rPr>
              <a:t>Đáp</a:t>
            </a:r>
            <a:r>
              <a:rPr lang="en-US" sz="1200" dirty="0">
                <a:latin typeface="Lato Light" panose="020B0604020202020204" charset="0"/>
                <a:ea typeface="Yu Mincho Demibold" panose="02020600000000000000" pitchFamily="18" charset="-128"/>
              </a:rPr>
              <a:t> </a:t>
            </a:r>
            <a:r>
              <a:rPr lang="en-US" sz="1200" dirty="0" err="1">
                <a:latin typeface="Lato Light" panose="020B0604020202020204" charset="0"/>
                <a:ea typeface="Yu Mincho Demibold" panose="02020600000000000000" pitchFamily="18" charset="-128"/>
              </a:rPr>
              <a:t>ứng</a:t>
            </a:r>
            <a:r>
              <a:rPr lang="en-US" sz="1200" dirty="0">
                <a:latin typeface="Lato Light" panose="020B0604020202020204" charset="0"/>
                <a:ea typeface="Yu Mincho Demibold" panose="02020600000000000000" pitchFamily="18" charset="-128"/>
              </a:rPr>
              <a:t> </a:t>
            </a:r>
            <a:r>
              <a:rPr lang="en-US" sz="1200" dirty="0" err="1">
                <a:latin typeface="Lato Light" panose="020B0604020202020204" charset="0"/>
                <a:ea typeface="Yu Mincho Demibold" panose="02020600000000000000" pitchFamily="18" charset="-128"/>
              </a:rPr>
              <a:t>được</a:t>
            </a:r>
            <a:r>
              <a:rPr lang="en-US" sz="1200" dirty="0">
                <a:latin typeface="Lato Light" panose="020B0604020202020204" charset="0"/>
                <a:ea typeface="Yu Mincho Demibold" panose="02020600000000000000" pitchFamily="18" charset="-128"/>
              </a:rPr>
              <a:t> </a:t>
            </a:r>
            <a:r>
              <a:rPr lang="en-US" sz="1200" dirty="0" err="1">
                <a:latin typeface="Lato Light" panose="020B0604020202020204" charset="0"/>
                <a:ea typeface="Yu Mincho Demibold" panose="02020600000000000000" pitchFamily="18" charset="-128"/>
              </a:rPr>
              <a:t>nhu</a:t>
            </a:r>
            <a:r>
              <a:rPr lang="en-US" sz="1200" dirty="0">
                <a:latin typeface="Lato Light" panose="020B0604020202020204" charset="0"/>
                <a:ea typeface="Yu Mincho Demibold" panose="02020600000000000000" pitchFamily="18" charset="-128"/>
              </a:rPr>
              <a:t> </a:t>
            </a:r>
            <a:r>
              <a:rPr lang="en-US" sz="1200" dirty="0" err="1">
                <a:latin typeface="Lato Light" panose="020B0604020202020204" charset="0"/>
                <a:ea typeface="Yu Mincho Demibold" panose="02020600000000000000" pitchFamily="18" charset="-128"/>
              </a:rPr>
              <a:t>cầu</a:t>
            </a:r>
            <a:r>
              <a:rPr lang="en-US" sz="1200" dirty="0">
                <a:latin typeface="Lato Light" panose="020B0604020202020204" charset="0"/>
                <a:ea typeface="Yu Mincho Demibold" panose="02020600000000000000" pitchFamily="18" charset="-128"/>
              </a:rPr>
              <a:t> </a:t>
            </a:r>
            <a:r>
              <a:rPr lang="en-US" sz="1200" dirty="0" err="1">
                <a:latin typeface="Lato Light" panose="020B0604020202020204" charset="0"/>
                <a:ea typeface="Yu Mincho Demibold" panose="02020600000000000000" pitchFamily="18" charset="-128"/>
              </a:rPr>
              <a:t>quản</a:t>
            </a:r>
            <a:r>
              <a:rPr lang="en-US" sz="1200" dirty="0">
                <a:latin typeface="Lato Light" panose="020B0604020202020204" charset="0"/>
                <a:ea typeface="Yu Mincho Demibold" panose="02020600000000000000" pitchFamily="18" charset="-128"/>
              </a:rPr>
              <a:t> </a:t>
            </a:r>
            <a:r>
              <a:rPr lang="en-US" sz="1200" dirty="0" err="1">
                <a:latin typeface="Lato Light" panose="020B0604020202020204" charset="0"/>
                <a:ea typeface="Yu Mincho Demibold" panose="02020600000000000000" pitchFamily="18" charset="-128"/>
              </a:rPr>
              <a:t>lý</a:t>
            </a:r>
            <a:r>
              <a:rPr lang="en-US" sz="1200" dirty="0">
                <a:latin typeface="Lato Light" panose="020B0604020202020204" charset="0"/>
                <a:ea typeface="Yu Mincho Demibold" panose="02020600000000000000" pitchFamily="18" charset="-128"/>
              </a:rPr>
              <a:t> </a:t>
            </a:r>
            <a:r>
              <a:rPr lang="en-US" sz="1200" dirty="0" err="1">
                <a:latin typeface="Lato Light" panose="020B0604020202020204" charset="0"/>
                <a:ea typeface="Yu Mincho Demibold" panose="02020600000000000000" pitchFamily="18" charset="-128"/>
              </a:rPr>
              <a:t>nhà</a:t>
            </a:r>
            <a:r>
              <a:rPr lang="en-US" sz="1200" dirty="0">
                <a:latin typeface="Lato Light" panose="020B0604020202020204" charset="0"/>
                <a:ea typeface="Yu Mincho Demibold" panose="02020600000000000000" pitchFamily="18" charset="-128"/>
              </a:rPr>
              <a:t> </a:t>
            </a:r>
            <a:r>
              <a:rPr lang="en-US" sz="1200" dirty="0" err="1">
                <a:latin typeface="Lato Light" panose="020B0604020202020204" charset="0"/>
                <a:ea typeface="Yu Mincho Demibold" panose="02020600000000000000" pitchFamily="18" charset="-128"/>
              </a:rPr>
              <a:t>trọ</a:t>
            </a:r>
            <a:r>
              <a:rPr lang="en-US" sz="1200" dirty="0">
                <a:latin typeface="Lato Light" panose="020B0604020202020204" charset="0"/>
                <a:ea typeface="Yu Mincho Demibold" panose="02020600000000000000" pitchFamily="18" charset="-128"/>
              </a:rPr>
              <a:t> </a:t>
            </a:r>
            <a:r>
              <a:rPr lang="en-US" sz="1200" dirty="0" err="1">
                <a:latin typeface="Lato Light" panose="020B0604020202020204" charset="0"/>
                <a:ea typeface="Yu Mincho Demibold" panose="02020600000000000000" pitchFamily="18" charset="-128"/>
              </a:rPr>
              <a:t>dễ</a:t>
            </a:r>
            <a:r>
              <a:rPr lang="en-US" sz="1200" dirty="0">
                <a:latin typeface="Lato Light" panose="020B0604020202020204" charset="0"/>
                <a:ea typeface="Yu Mincho Demibold" panose="02020600000000000000" pitchFamily="18" charset="-128"/>
              </a:rPr>
              <a:t> </a:t>
            </a:r>
            <a:r>
              <a:rPr lang="en-US" sz="1200" dirty="0" err="1">
                <a:latin typeface="Lato Light" panose="020B0604020202020204" charset="0"/>
                <a:ea typeface="Yu Mincho Demibold" panose="02020600000000000000" pitchFamily="18" charset="-128"/>
              </a:rPr>
              <a:t>dàng</a:t>
            </a:r>
            <a:r>
              <a:rPr lang="en-US" sz="1200" dirty="0">
                <a:latin typeface="Lato Light" panose="020B0604020202020204" charset="0"/>
                <a:ea typeface="Yu Mincho Demibold" panose="02020600000000000000" pitchFamily="18" charset="-128"/>
              </a:rPr>
              <a:t>, </a:t>
            </a:r>
            <a:r>
              <a:rPr lang="en-US" sz="1200" dirty="0" err="1">
                <a:latin typeface="Lato Light" panose="020B0604020202020204" charset="0"/>
                <a:ea typeface="Yu Mincho Demibold" panose="02020600000000000000" pitchFamily="18" charset="-128"/>
              </a:rPr>
              <a:t>thuận</a:t>
            </a:r>
            <a:r>
              <a:rPr lang="en-US" sz="1200" dirty="0">
                <a:latin typeface="Lato Light" panose="020B0604020202020204" charset="0"/>
                <a:ea typeface="Yu Mincho Demibold" panose="02020600000000000000" pitchFamily="18" charset="-128"/>
              </a:rPr>
              <a:t> </a:t>
            </a:r>
            <a:r>
              <a:rPr lang="en-US" sz="1200" dirty="0" err="1">
                <a:latin typeface="Lato Light" panose="020B0604020202020204" charset="0"/>
                <a:ea typeface="Yu Mincho Demibold" panose="02020600000000000000" pitchFamily="18" charset="-128"/>
              </a:rPr>
              <a:t>tiện</a:t>
            </a:r>
            <a:r>
              <a:rPr lang="en-US" sz="1200" dirty="0">
                <a:latin typeface="Lato Light" panose="020B0604020202020204" charset="0"/>
                <a:ea typeface="Yu Mincho Demibold" panose="02020600000000000000" pitchFamily="18" charset="-128"/>
              </a:rPr>
              <a:t> </a:t>
            </a:r>
            <a:r>
              <a:rPr lang="en-US" sz="1200" dirty="0" err="1">
                <a:latin typeface="Lato Light" panose="020B0604020202020204" charset="0"/>
                <a:ea typeface="Yu Mincho Demibold" panose="02020600000000000000" pitchFamily="18" charset="-128"/>
              </a:rPr>
              <a:t>của</a:t>
            </a:r>
            <a:r>
              <a:rPr lang="en-US" sz="1200" dirty="0">
                <a:latin typeface="Lato Light" panose="020B0604020202020204" charset="0"/>
                <a:ea typeface="Yu Mincho Demibold" panose="02020600000000000000" pitchFamily="18" charset="-128"/>
              </a:rPr>
              <a:t> </a:t>
            </a:r>
            <a:r>
              <a:rPr lang="en-US" sz="1200" dirty="0" err="1">
                <a:latin typeface="Lato Light" panose="020B0604020202020204" charset="0"/>
                <a:ea typeface="Yu Mincho Demibold" panose="02020600000000000000" pitchFamily="18" charset="-128"/>
              </a:rPr>
              <a:t>khách</a:t>
            </a:r>
            <a:r>
              <a:rPr lang="en-US" sz="1200" dirty="0">
                <a:latin typeface="Lato Light" panose="020B0604020202020204" charset="0"/>
                <a:ea typeface="Yu Mincho Demibold" panose="02020600000000000000" pitchFamily="18" charset="-128"/>
              </a:rPr>
              <a:t> </a:t>
            </a:r>
            <a:r>
              <a:rPr lang="en-US" sz="1200" dirty="0" err="1">
                <a:latin typeface="Lato Light" panose="020B0604020202020204" charset="0"/>
                <a:ea typeface="Yu Mincho Demibold" panose="02020600000000000000" pitchFamily="18" charset="-128"/>
              </a:rPr>
              <a:t>hàng</a:t>
            </a:r>
            <a:r>
              <a:rPr lang="en-US" sz="1200" dirty="0">
                <a:latin typeface="Lato Light" panose="020B0604020202020204" charset="0"/>
                <a:ea typeface="Yu Mincho Demibold" panose="02020600000000000000" pitchFamily="18" charset="-128"/>
              </a:rPr>
              <a:t>.</a:t>
            </a:r>
          </a:p>
        </p:txBody>
      </p:sp>
      <p:sp>
        <p:nvSpPr>
          <p:cNvPr id="398" name="Google Shape;398;p16"/>
          <p:cNvSpPr txBox="1">
            <a:spLocks noGrp="1"/>
          </p:cNvSpPr>
          <p:nvPr>
            <p:ph type="sldNum" idx="12"/>
          </p:nvPr>
        </p:nvSpPr>
        <p:spPr>
          <a:xfrm>
            <a:off x="8117984" y="41806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p42"/>
          <p:cNvSpPr txBox="1">
            <a:spLocks noGrp="1"/>
          </p:cNvSpPr>
          <p:nvPr>
            <p:ph type="title" idx="4294967295"/>
          </p:nvPr>
        </p:nvSpPr>
        <p:spPr>
          <a:xfrm>
            <a:off x="1379850" y="418075"/>
            <a:ext cx="7354800" cy="60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Kế hoạch triển khai dự án</a:t>
            </a:r>
            <a:endParaRPr/>
          </a:p>
        </p:txBody>
      </p:sp>
      <p:sp>
        <p:nvSpPr>
          <p:cNvPr id="686" name="Google Shape;686;p42"/>
          <p:cNvSpPr txBox="1">
            <a:spLocks noGrp="1"/>
          </p:cNvSpPr>
          <p:nvPr>
            <p:ph type="sldNum" idx="12"/>
          </p:nvPr>
        </p:nvSpPr>
        <p:spPr>
          <a:xfrm>
            <a:off x="8117984" y="41806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7</a:t>
            </a:fld>
            <a:endParaRPr dirty="0">
              <a:solidFill>
                <a:srgbClr val="FFFFFF"/>
              </a:solidFill>
            </a:endParaRPr>
          </a:p>
        </p:txBody>
      </p:sp>
      <p:sp>
        <p:nvSpPr>
          <p:cNvPr id="687" name="Google Shape;687;p42"/>
          <p:cNvSpPr/>
          <p:nvPr/>
        </p:nvSpPr>
        <p:spPr>
          <a:xfrm>
            <a:off x="0" y="23710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228600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8" name="Google Shape;688;p42"/>
          <p:cNvSpPr/>
          <p:nvPr/>
        </p:nvSpPr>
        <p:spPr>
          <a:xfrm>
            <a:off x="0" y="23710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89" name="Google Shape;689;p42"/>
          <p:cNvGrpSpPr/>
          <p:nvPr/>
        </p:nvGrpSpPr>
        <p:grpSpPr>
          <a:xfrm>
            <a:off x="1786339" y="1703401"/>
            <a:ext cx="473400" cy="473400"/>
            <a:chOff x="1786339" y="1703401"/>
            <a:chExt cx="473400" cy="473400"/>
          </a:xfrm>
        </p:grpSpPr>
        <p:sp>
          <p:nvSpPr>
            <p:cNvPr id="690" name="Google Shape;690;p42"/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691" name="Google Shape;691;p42"/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1</a:t>
              </a:r>
              <a:endParaRPr sz="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692" name="Google Shape;692;p42"/>
          <p:cNvGrpSpPr/>
          <p:nvPr/>
        </p:nvGrpSpPr>
        <p:grpSpPr>
          <a:xfrm>
            <a:off x="3814414" y="1703401"/>
            <a:ext cx="473400" cy="473400"/>
            <a:chOff x="3814414" y="1703401"/>
            <a:chExt cx="473400" cy="473400"/>
          </a:xfrm>
        </p:grpSpPr>
        <p:sp>
          <p:nvSpPr>
            <p:cNvPr id="693" name="Google Shape;693;p42"/>
            <p:cNvSpPr/>
            <p:nvPr/>
          </p:nvSpPr>
          <p:spPr>
            <a:xfrm rot="8100000">
              <a:off x="3883742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694" name="Google Shape;694;p42"/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3</a:t>
              </a:r>
              <a:endParaRPr sz="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695" name="Google Shape;695;p42"/>
          <p:cNvGrpSpPr/>
          <p:nvPr/>
        </p:nvGrpSpPr>
        <p:grpSpPr>
          <a:xfrm>
            <a:off x="5842489" y="1703401"/>
            <a:ext cx="473400" cy="473400"/>
            <a:chOff x="5842489" y="1703401"/>
            <a:chExt cx="473400" cy="473400"/>
          </a:xfrm>
        </p:grpSpPr>
        <p:sp>
          <p:nvSpPr>
            <p:cNvPr id="696" name="Google Shape;696;p42"/>
            <p:cNvSpPr/>
            <p:nvPr/>
          </p:nvSpPr>
          <p:spPr>
            <a:xfrm rot="8100000">
              <a:off x="591181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697" name="Google Shape;697;p42"/>
            <p:cNvSpPr/>
            <p:nvPr/>
          </p:nvSpPr>
          <p:spPr>
            <a:xfrm>
              <a:off x="601213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5</a:t>
              </a:r>
              <a:endParaRPr sz="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698" name="Google Shape;698;p42"/>
          <p:cNvGrpSpPr/>
          <p:nvPr/>
        </p:nvGrpSpPr>
        <p:grpSpPr>
          <a:xfrm>
            <a:off x="6880814" y="3576300"/>
            <a:ext cx="473400" cy="473400"/>
            <a:chOff x="6880814" y="3576300"/>
            <a:chExt cx="473400" cy="473400"/>
          </a:xfrm>
        </p:grpSpPr>
        <p:sp>
          <p:nvSpPr>
            <p:cNvPr id="699" name="Google Shape;699;p42"/>
            <p:cNvSpPr/>
            <p:nvPr/>
          </p:nvSpPr>
          <p:spPr>
            <a:xfrm rot="-2700000">
              <a:off x="695014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700" name="Google Shape;700;p42"/>
            <p:cNvSpPr/>
            <p:nvPr/>
          </p:nvSpPr>
          <p:spPr>
            <a:xfrm flipH="1">
              <a:off x="705046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6</a:t>
              </a:r>
              <a:endParaRPr sz="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701" name="Google Shape;701;p42"/>
          <p:cNvGrpSpPr/>
          <p:nvPr/>
        </p:nvGrpSpPr>
        <p:grpSpPr>
          <a:xfrm>
            <a:off x="4852739" y="3576300"/>
            <a:ext cx="473400" cy="473400"/>
            <a:chOff x="4852739" y="3576300"/>
            <a:chExt cx="473400" cy="473400"/>
          </a:xfrm>
        </p:grpSpPr>
        <p:sp>
          <p:nvSpPr>
            <p:cNvPr id="702" name="Google Shape;702;p42"/>
            <p:cNvSpPr/>
            <p:nvPr/>
          </p:nvSpPr>
          <p:spPr>
            <a:xfrm rot="-2700000">
              <a:off x="4922067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703" name="Google Shape;703;p42"/>
            <p:cNvSpPr/>
            <p:nvPr/>
          </p:nvSpPr>
          <p:spPr>
            <a:xfrm flipH="1">
              <a:off x="5022389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4</a:t>
              </a:r>
              <a:endParaRPr sz="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704" name="Google Shape;704;p42"/>
          <p:cNvGrpSpPr/>
          <p:nvPr/>
        </p:nvGrpSpPr>
        <p:grpSpPr>
          <a:xfrm>
            <a:off x="2824664" y="3576300"/>
            <a:ext cx="473400" cy="473400"/>
            <a:chOff x="2824664" y="3576300"/>
            <a:chExt cx="473400" cy="473400"/>
          </a:xfrm>
        </p:grpSpPr>
        <p:sp>
          <p:nvSpPr>
            <p:cNvPr id="705" name="Google Shape;705;p42"/>
            <p:cNvSpPr/>
            <p:nvPr/>
          </p:nvSpPr>
          <p:spPr>
            <a:xfrm rot="-2700000">
              <a:off x="289399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706" name="Google Shape;706;p42"/>
            <p:cNvSpPr/>
            <p:nvPr/>
          </p:nvSpPr>
          <p:spPr>
            <a:xfrm flipH="1">
              <a:off x="299431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2</a:t>
              </a:r>
              <a:endParaRPr sz="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707" name="Google Shape;707;p42"/>
          <p:cNvSpPr txBox="1"/>
          <p:nvPr/>
        </p:nvSpPr>
        <p:spPr>
          <a:xfrm>
            <a:off x="1379850" y="986052"/>
            <a:ext cx="1286400" cy="710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" sz="900">
              <a:solidFill>
                <a:schemeClr val="bg1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bg1"/>
                </a:solidFill>
                <a:latin typeface="Lato"/>
                <a:ea typeface="Lato"/>
                <a:cs typeface="Lato"/>
                <a:sym typeface="Lato"/>
              </a:rPr>
              <a:t>Đưa ra ý tưởng</a:t>
            </a:r>
            <a:endParaRPr sz="900">
              <a:solidFill>
                <a:schemeClr val="bg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08" name="Google Shape;708;p42"/>
          <p:cNvSpPr txBox="1"/>
          <p:nvPr/>
        </p:nvSpPr>
        <p:spPr>
          <a:xfrm>
            <a:off x="3377205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" sz="900">
              <a:solidFill>
                <a:schemeClr val="bg1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bg1"/>
                </a:solidFill>
                <a:latin typeface="Lato"/>
                <a:ea typeface="Lato"/>
                <a:cs typeface="Lato"/>
                <a:sym typeface="Lato"/>
              </a:rPr>
              <a:t>Phân chia công việc</a:t>
            </a:r>
            <a:endParaRPr sz="900">
              <a:solidFill>
                <a:schemeClr val="bg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09" name="Google Shape;709;p42"/>
          <p:cNvSpPr txBox="1"/>
          <p:nvPr/>
        </p:nvSpPr>
        <p:spPr>
          <a:xfrm>
            <a:off x="5436010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bg1"/>
                </a:solidFill>
                <a:latin typeface="Lato"/>
                <a:ea typeface="Lato"/>
                <a:cs typeface="Lato"/>
                <a:sym typeface="Lato"/>
              </a:rPr>
              <a:t>Tiến hành code chức năng ứng dụng</a:t>
            </a:r>
            <a:endParaRPr sz="900">
              <a:solidFill>
                <a:schemeClr val="bg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10" name="Google Shape;710;p42"/>
          <p:cNvSpPr txBox="1"/>
          <p:nvPr/>
        </p:nvSpPr>
        <p:spPr>
          <a:xfrm>
            <a:off x="241817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" sz="900">
              <a:solidFill>
                <a:schemeClr val="bg1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bg1"/>
                </a:solidFill>
                <a:latin typeface="Lato"/>
                <a:ea typeface="Lato"/>
                <a:cs typeface="Lato"/>
                <a:sym typeface="Lato"/>
              </a:rPr>
              <a:t>Phân tích – thiết kế</a:t>
            </a:r>
            <a:endParaRPr sz="900">
              <a:solidFill>
                <a:schemeClr val="bg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11" name="Google Shape;711;p42"/>
          <p:cNvSpPr txBox="1"/>
          <p:nvPr/>
        </p:nvSpPr>
        <p:spPr>
          <a:xfrm>
            <a:off x="444625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bg1"/>
                </a:solidFill>
                <a:latin typeface="Lato"/>
                <a:ea typeface="Lato"/>
                <a:cs typeface="Lato"/>
                <a:sym typeface="Lato"/>
              </a:rPr>
              <a:t>Code giao diện ứng dụng</a:t>
            </a:r>
            <a:endParaRPr sz="900">
              <a:solidFill>
                <a:schemeClr val="bg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12" name="Google Shape;712;p42"/>
          <p:cNvSpPr txBox="1"/>
          <p:nvPr/>
        </p:nvSpPr>
        <p:spPr>
          <a:xfrm>
            <a:off x="647433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" sz="900">
              <a:solidFill>
                <a:schemeClr val="bg1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bg1"/>
                </a:solidFill>
                <a:latin typeface="Lato"/>
                <a:ea typeface="Lato"/>
                <a:cs typeface="Lato"/>
                <a:sym typeface="Lato"/>
              </a:rPr>
              <a:t>Kiểm thử phần mềm, đóng gói</a:t>
            </a:r>
            <a:endParaRPr sz="900">
              <a:solidFill>
                <a:schemeClr val="bg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p49"/>
          <p:cNvSpPr txBox="1">
            <a:spLocks noGrp="1"/>
          </p:cNvSpPr>
          <p:nvPr>
            <p:ph type="title"/>
          </p:nvPr>
        </p:nvSpPr>
        <p:spPr>
          <a:xfrm>
            <a:off x="250401" y="614863"/>
            <a:ext cx="2142000" cy="26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2500" dirty="0"/>
              <a:t>User Story</a:t>
            </a:r>
            <a:endParaRPr sz="2500" dirty="0"/>
          </a:p>
        </p:txBody>
      </p:sp>
      <p:sp>
        <p:nvSpPr>
          <p:cNvPr id="921" name="Google Shape;921;p49"/>
          <p:cNvSpPr txBox="1">
            <a:spLocks noGrp="1"/>
          </p:cNvSpPr>
          <p:nvPr>
            <p:ph type="sldNum" idx="12"/>
          </p:nvPr>
        </p:nvSpPr>
        <p:spPr>
          <a:xfrm>
            <a:off x="8117984" y="41806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0528895"/>
              </p:ext>
            </p:extLst>
          </p:nvPr>
        </p:nvGraphicFramePr>
        <p:xfrm>
          <a:off x="2524103" y="1346439"/>
          <a:ext cx="5864984" cy="2724583"/>
        </p:xfrm>
        <a:graphic>
          <a:graphicData uri="http://schemas.openxmlformats.org/drawingml/2006/table">
            <a:tbl>
              <a:tblPr firstRow="1" bandRow="1">
                <a:tableStyleId>{82D779CF-2BDB-42D6-87B1-01E171FC944C}</a:tableStyleId>
              </a:tblPr>
              <a:tblGrid>
                <a:gridCol w="909156">
                  <a:extLst>
                    <a:ext uri="{9D8B030D-6E8A-4147-A177-3AD203B41FA5}">
                      <a16:colId xmlns:a16="http://schemas.microsoft.com/office/drawing/2014/main" val="515423237"/>
                    </a:ext>
                  </a:extLst>
                </a:gridCol>
                <a:gridCol w="1273998">
                  <a:extLst>
                    <a:ext uri="{9D8B030D-6E8A-4147-A177-3AD203B41FA5}">
                      <a16:colId xmlns:a16="http://schemas.microsoft.com/office/drawing/2014/main" val="1334435999"/>
                    </a:ext>
                  </a:extLst>
                </a:gridCol>
                <a:gridCol w="2318372">
                  <a:extLst>
                    <a:ext uri="{9D8B030D-6E8A-4147-A177-3AD203B41FA5}">
                      <a16:colId xmlns:a16="http://schemas.microsoft.com/office/drawing/2014/main" val="911832592"/>
                    </a:ext>
                  </a:extLst>
                </a:gridCol>
                <a:gridCol w="1363458">
                  <a:extLst>
                    <a:ext uri="{9D8B030D-6E8A-4147-A177-3AD203B41FA5}">
                      <a16:colId xmlns:a16="http://schemas.microsoft.com/office/drawing/2014/main" val="3876159178"/>
                    </a:ext>
                  </a:extLst>
                </a:gridCol>
              </a:tblGrid>
              <a:tr h="450579">
                <a:tc>
                  <a:txBody>
                    <a:bodyPr/>
                    <a:lstStyle/>
                    <a:p>
                      <a:pPr algn="ctr"/>
                      <a:r>
                        <a:rPr lang="vi-VN" sz="1500" b="1" dirty="0"/>
                        <a:t>ID</a:t>
                      </a:r>
                      <a:endParaRPr 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500" b="1" dirty="0"/>
                        <a:t>Vai trò</a:t>
                      </a:r>
                      <a:endParaRPr 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500" b="1" dirty="0"/>
                        <a:t>Chức năng</a:t>
                      </a:r>
                      <a:endParaRPr 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500" b="1" dirty="0"/>
                        <a:t>Giá trị lợi ích</a:t>
                      </a:r>
                      <a:endParaRPr lang="en-US" sz="15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00484344"/>
                  </a:ext>
                </a:extLst>
              </a:tr>
              <a:tr h="363333">
                <a:tc>
                  <a:txBody>
                    <a:bodyPr/>
                    <a:lstStyle/>
                    <a:p>
                      <a:pPr algn="ctr"/>
                      <a:r>
                        <a:rPr lang="vi-VN" sz="1100" dirty="0"/>
                        <a:t>US01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100" dirty="0"/>
                        <a:t>Người dùng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100" dirty="0"/>
                        <a:t>Đăng ký, đăng nhập, đăng xuất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100" dirty="0"/>
                        <a:t>Trung bình</a:t>
                      </a:r>
                      <a:endParaRPr 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6567315"/>
                  </a:ext>
                </a:extLst>
              </a:tr>
              <a:tr h="2368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vi-VN" sz="1100" dirty="0"/>
                        <a:t>US02</a:t>
                      </a:r>
                      <a:endParaRPr lang="en-US" sz="1100" dirty="0"/>
                    </a:p>
                    <a:p>
                      <a:pPr algn="ctr"/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vi-VN" sz="1100" dirty="0"/>
                        <a:t>Người dùng</a:t>
                      </a:r>
                      <a:endParaRPr lang="en-US" sz="1100" dirty="0"/>
                    </a:p>
                    <a:p>
                      <a:pPr algn="ctr"/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100" dirty="0"/>
                        <a:t>Hiển thị thông tin cá nhân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vi-VN" sz="1100" dirty="0"/>
                        <a:t>Trung bình</a:t>
                      </a:r>
                      <a:endParaRPr lang="en-US" sz="1100" dirty="0"/>
                    </a:p>
                    <a:p>
                      <a:pPr algn="ctr"/>
                      <a:endParaRPr 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47147237"/>
                  </a:ext>
                </a:extLst>
              </a:tr>
              <a:tr h="33789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vi-VN" sz="1100" dirty="0"/>
                        <a:t>US03</a:t>
                      </a:r>
                      <a:endParaRPr lang="en-US" sz="1100" dirty="0"/>
                    </a:p>
                    <a:p>
                      <a:pPr algn="ctr"/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100" dirty="0"/>
                        <a:t>Người dùng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vi-VN" sz="1100" dirty="0"/>
                        <a:t>Hiển thị danh sách phòng</a:t>
                      </a:r>
                      <a:endParaRPr lang="en-US" sz="1100" dirty="0"/>
                    </a:p>
                    <a:p>
                      <a:pPr algn="ctr"/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100" dirty="0"/>
                        <a:t>Trung bình</a:t>
                      </a:r>
                      <a:endParaRPr 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00538845"/>
                  </a:ext>
                </a:extLst>
              </a:tr>
              <a:tr h="33553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vi-VN" sz="1100" dirty="0"/>
                        <a:t>US04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100" dirty="0"/>
                        <a:t>Người dùng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100" dirty="0"/>
                        <a:t>Đặt phòng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100" dirty="0"/>
                        <a:t>Trung bình</a:t>
                      </a:r>
                      <a:endParaRPr 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05842812"/>
                  </a:ext>
                </a:extLst>
              </a:tr>
              <a:tr h="33553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vi-VN" sz="1100" dirty="0"/>
                        <a:t>US05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100" dirty="0"/>
                        <a:t>Người dùng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100" dirty="0"/>
                        <a:t>Hủy phòng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100" dirty="0"/>
                        <a:t>Trung bình</a:t>
                      </a:r>
                      <a:endParaRPr 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91887944"/>
                  </a:ext>
                </a:extLst>
              </a:tr>
              <a:tr h="38616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vi-VN" sz="1100" dirty="0"/>
                        <a:t>US06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100" dirty="0"/>
                        <a:t>Người dùng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100" dirty="0"/>
                        <a:t>Chi tiết hóa đơn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100" dirty="0"/>
                        <a:t>Cao</a:t>
                      </a:r>
                      <a:endParaRPr 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600739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18"/>
          <p:cNvSpPr txBox="1">
            <a:spLocks noGrp="1"/>
          </p:cNvSpPr>
          <p:nvPr>
            <p:ph type="ctrTitle"/>
          </p:nvPr>
        </p:nvSpPr>
        <p:spPr>
          <a:xfrm>
            <a:off x="2886100" y="1888150"/>
            <a:ext cx="33717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A5C65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Thiết kế</a:t>
            </a:r>
            <a:endParaRPr/>
          </a:p>
        </p:txBody>
      </p:sp>
      <p:sp>
        <p:nvSpPr>
          <p:cNvPr id="412" name="Google Shape;412;p18"/>
          <p:cNvSpPr txBox="1">
            <a:spLocks noGrp="1"/>
          </p:cNvSpPr>
          <p:nvPr>
            <p:ph type="subTitle" idx="1"/>
          </p:nvPr>
        </p:nvSpPr>
        <p:spPr>
          <a:xfrm>
            <a:off x="2886100" y="2916252"/>
            <a:ext cx="33717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/>
              <a:t>Let’s go !!!!!!!!</a:t>
            </a:r>
            <a:endParaRPr/>
          </a:p>
        </p:txBody>
      </p:sp>
      <p:sp>
        <p:nvSpPr>
          <p:cNvPr id="4" name="Google Shape;686;p42">
            <a:extLst>
              <a:ext uri="{FF2B5EF4-FFF2-40B4-BE49-F238E27FC236}">
                <a16:creationId xmlns:a16="http://schemas.microsoft.com/office/drawing/2014/main" id="{6945706B-BC4F-459E-9C33-754688970D31}"/>
              </a:ext>
            </a:extLst>
          </p:cNvPr>
          <p:cNvSpPr txBox="1">
            <a:spLocks/>
          </p:cNvSpPr>
          <p:nvPr/>
        </p:nvSpPr>
        <p:spPr>
          <a:xfrm>
            <a:off x="8117984" y="41806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00000000-1234-1234-1234-123412341234}" type="slidenum">
              <a:rPr lang="en" smtClean="0">
                <a:solidFill>
                  <a:srgbClr val="FFFFFF"/>
                </a:solidFill>
              </a:rPr>
              <a:pPr algn="r"/>
              <a:t>9</a:t>
            </a:fld>
            <a:endParaRPr lang="en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2992559"/>
      </p:ext>
    </p:extLst>
  </p:cSld>
  <p:clrMapOvr>
    <a:masterClrMapping/>
  </p:clrMapOvr>
</p:sld>
</file>

<file path=ppt/theme/theme1.xml><?xml version="1.0" encoding="utf-8"?>
<a:theme xmlns:a="http://schemas.openxmlformats.org/drawingml/2006/main" name="Kent template">
  <a:themeElements>
    <a:clrScheme name="Custom 347">
      <a:dk1>
        <a:srgbClr val="4A5C65"/>
      </a:dk1>
      <a:lt1>
        <a:srgbClr val="FFFFFF"/>
      </a:lt1>
      <a:dk2>
        <a:srgbClr val="A6BCC9"/>
      </a:dk2>
      <a:lt2>
        <a:srgbClr val="DEE9F2"/>
      </a:lt2>
      <a:accent1>
        <a:srgbClr val="02BDC7"/>
      </a:accent1>
      <a:accent2>
        <a:srgbClr val="FFB600"/>
      </a:accent2>
      <a:accent3>
        <a:srgbClr val="FF9755"/>
      </a:accent3>
      <a:accent4>
        <a:srgbClr val="FD6C68"/>
      </a:accent4>
      <a:accent5>
        <a:srgbClr val="FC4067"/>
      </a:accent5>
      <a:accent6>
        <a:srgbClr val="A6BCC9"/>
      </a:accent6>
      <a:hlink>
        <a:srgbClr val="02BDC7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1232</TotalTime>
  <Words>985</Words>
  <Application>Microsoft Office PowerPoint</Application>
  <PresentationFormat>On-screen Show (16:9)</PresentationFormat>
  <Paragraphs>237</Paragraphs>
  <Slides>24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Arial</vt:lpstr>
      <vt:lpstr>Lato Light</vt:lpstr>
      <vt:lpstr>Yu Mincho Demibold</vt:lpstr>
      <vt:lpstr>Roboto Slab Regular</vt:lpstr>
      <vt:lpstr>Calibri</vt:lpstr>
      <vt:lpstr>Lato</vt:lpstr>
      <vt:lpstr>Kent template</vt:lpstr>
      <vt:lpstr> QUẢN LÝ  NHÀ TRỌ</vt:lpstr>
      <vt:lpstr>Nguyễn Quang Hưng</vt:lpstr>
      <vt:lpstr>Team 6</vt:lpstr>
      <vt:lpstr> Giới thiệu hệ thống</vt:lpstr>
      <vt:lpstr>PowerPoint Presentation</vt:lpstr>
      <vt:lpstr>PHÂN TÍCH</vt:lpstr>
      <vt:lpstr>Kế hoạch triển khai dự án</vt:lpstr>
      <vt:lpstr>User Story</vt:lpstr>
      <vt:lpstr> Thiết kế</vt:lpstr>
      <vt:lpstr>PowerPoint Presentation</vt:lpstr>
      <vt:lpstr>PowerPoint Presentation</vt:lpstr>
      <vt:lpstr>MÔ HÌNH ERD</vt:lpstr>
      <vt:lpstr>PowerPoint Presentation</vt:lpstr>
      <vt:lpstr> Demo giao diện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 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PET SOCIAL NEWORK</dc:title>
  <dc:creator>ASUS</dc:creator>
  <cp:lastModifiedBy>Laptop88</cp:lastModifiedBy>
  <cp:revision>147</cp:revision>
  <dcterms:modified xsi:type="dcterms:W3CDTF">2024-02-21T07:06:30Z</dcterms:modified>
</cp:coreProperties>
</file>